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59" r:id="rId3"/>
    <p:sldId id="281" r:id="rId4"/>
    <p:sldId id="261" r:id="rId5"/>
    <p:sldId id="265" r:id="rId6"/>
    <p:sldId id="272" r:id="rId7"/>
    <p:sldId id="280" r:id="rId8"/>
    <p:sldId id="283" r:id="rId9"/>
    <p:sldId id="276" r:id="rId10"/>
    <p:sldId id="277" r:id="rId11"/>
    <p:sldId id="278" r:id="rId12"/>
    <p:sldId id="284" r:id="rId13"/>
    <p:sldId id="273" r:id="rId14"/>
    <p:sldId id="279" r:id="rId15"/>
    <p:sldId id="274" r:id="rId16"/>
    <p:sldId id="275" r:id="rId17"/>
    <p:sldId id="267" r:id="rId18"/>
    <p:sldId id="269" r:id="rId19"/>
    <p:sldId id="271" r:id="rId20"/>
  </p:sldIdLst>
  <p:sldSz cx="12192000" cy="6858000"/>
  <p:notesSz cx="6797675" cy="9928225"/>
  <p:embeddedFontLst>
    <p:embeddedFont>
      <p:font typeface="Arial Black" panose="020B0A04020102020204" pitchFamily="34" charset="0"/>
      <p:bold r:id="rId23"/>
    </p:embeddedFont>
    <p:embeddedFont>
      <p:font typeface="Kabel-Black" panose="020B0604020202020204"/>
      <p:bold r:id="rId24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298" userDrawn="1">
          <p15:clr>
            <a:srgbClr val="A4A3A4"/>
          </p15:clr>
        </p15:guide>
        <p15:guide id="4" orient="horz" pos="300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pos="6607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AD"/>
    <a:srgbClr val="E9F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6" autoAdjust="0"/>
    <p:restoredTop sz="94660"/>
  </p:normalViewPr>
  <p:slideViewPr>
    <p:cSldViewPr showGuides="1">
      <p:cViewPr varScale="1">
        <p:scale>
          <a:sx n="70" d="100"/>
          <a:sy n="70" d="100"/>
        </p:scale>
        <p:origin x="708" y="60"/>
      </p:cViewPr>
      <p:guideLst>
        <p:guide pos="3840"/>
        <p:guide orient="horz" pos="1298"/>
        <p:guide orient="horz" pos="300"/>
        <p:guide orient="horz" pos="3748"/>
        <p:guide pos="619"/>
        <p:guide pos="660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9B91C-4D5B-4DA8-AA1F-DFFAF8616D0C}" type="datetimeFigureOut">
              <a:rPr lang="fi-FI" sz="800" smtClean="0">
                <a:latin typeface="Calibri" panose="020F0502020204030204" pitchFamily="34" charset="0"/>
              </a:rPr>
              <a:t>12.3.2026</a:t>
            </a:fld>
            <a:endParaRPr lang="fi-FI" sz="8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8C3B-CCC9-46D5-BD61-D8B5A2589576}" type="slidenum">
              <a:rPr lang="fi-FI" sz="800" smtClean="0">
                <a:latin typeface="Calibri" panose="020F0502020204030204" pitchFamily="34" charset="0"/>
              </a:rPr>
              <a:t>‹#›</a:t>
            </a:fld>
            <a:endParaRPr lang="fi-FI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5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Calibri" panose="020F0502020204030204" pitchFamily="34" charset="0"/>
              </a:defRPr>
            </a:lvl1pPr>
          </a:lstStyle>
          <a:p>
            <a:fld id="{179AF78C-36BE-4AD3-A99D-5F6DDB0C2E4C}" type="datetimeFigureOut">
              <a:rPr lang="fi-FI" smtClean="0"/>
              <a:pPr/>
              <a:t>12.3.2026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Calibri" panose="020F050202020403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Calibri" panose="020F0502020204030204" pitchFamily="34" charset="0"/>
              </a:defRPr>
            </a:lvl1pPr>
          </a:lstStyle>
          <a:p>
            <a:fld id="{23AD614B-DDE7-48C9-A54F-BE5DDEEA4FC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992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s://terveystalo.com/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D698-6966-444F-85E6-B4AE8D8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33D847D-7989-4C0D-BEA0-D13FAEC18F90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79E9-441D-46E5-9D7D-A6E2AA0E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6E4E-9CAC-4302-A1C6-641F37C6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4080000" y="2772262"/>
            <a:ext cx="4032000" cy="1313476"/>
            <a:chOff x="2063750" y="909638"/>
            <a:chExt cx="2446338" cy="796925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2589213" y="1501775"/>
              <a:ext cx="1519238" cy="204788"/>
            </a:xfrm>
            <a:custGeom>
              <a:avLst/>
              <a:gdLst>
                <a:gd name="T0" fmla="*/ 6332 w 6701"/>
                <a:gd name="T1" fmla="*/ 190 h 903"/>
                <a:gd name="T2" fmla="*/ 6251 w 6701"/>
                <a:gd name="T3" fmla="*/ 255 h 903"/>
                <a:gd name="T4" fmla="*/ 6165 w 6701"/>
                <a:gd name="T5" fmla="*/ 425 h 903"/>
                <a:gd name="T6" fmla="*/ 6163 w 6701"/>
                <a:gd name="T7" fmla="*/ 692 h 903"/>
                <a:gd name="T8" fmla="*/ 6364 w 6701"/>
                <a:gd name="T9" fmla="*/ 616 h 903"/>
                <a:gd name="T10" fmla="*/ 6172 w 6701"/>
                <a:gd name="T11" fmla="*/ 525 h 903"/>
                <a:gd name="T12" fmla="*/ 5987 w 6701"/>
                <a:gd name="T13" fmla="*/ 328 h 903"/>
                <a:gd name="T14" fmla="*/ 5754 w 6701"/>
                <a:gd name="T15" fmla="*/ 193 h 903"/>
                <a:gd name="T16" fmla="*/ 5866 w 6701"/>
                <a:gd name="T17" fmla="*/ 268 h 903"/>
                <a:gd name="T18" fmla="*/ 5621 w 6701"/>
                <a:gd name="T19" fmla="*/ 488 h 903"/>
                <a:gd name="T20" fmla="*/ 5776 w 6701"/>
                <a:gd name="T21" fmla="*/ 715 h 903"/>
                <a:gd name="T22" fmla="*/ 5821 w 6701"/>
                <a:gd name="T23" fmla="*/ 645 h 903"/>
                <a:gd name="T24" fmla="*/ 5720 w 6701"/>
                <a:gd name="T25" fmla="*/ 487 h 903"/>
                <a:gd name="T26" fmla="*/ 5332 w 6701"/>
                <a:gd name="T27" fmla="*/ 710 h 903"/>
                <a:gd name="T28" fmla="*/ 5528 w 6701"/>
                <a:gd name="T29" fmla="*/ 397 h 903"/>
                <a:gd name="T30" fmla="*/ 5267 w 6701"/>
                <a:gd name="T31" fmla="*/ 194 h 903"/>
                <a:gd name="T32" fmla="*/ 5342 w 6701"/>
                <a:gd name="T33" fmla="*/ 258 h 903"/>
                <a:gd name="T34" fmla="*/ 5419 w 6701"/>
                <a:gd name="T35" fmla="*/ 569 h 903"/>
                <a:gd name="T36" fmla="*/ 4323 w 6701"/>
                <a:gd name="T37" fmla="*/ 311 h 903"/>
                <a:gd name="T38" fmla="*/ 4566 w 6701"/>
                <a:gd name="T39" fmla="*/ 389 h 903"/>
                <a:gd name="T40" fmla="*/ 4859 w 6701"/>
                <a:gd name="T41" fmla="*/ 282 h 903"/>
                <a:gd name="T42" fmla="*/ 4911 w 6701"/>
                <a:gd name="T43" fmla="*/ 219 h 903"/>
                <a:gd name="T44" fmla="*/ 4552 w 6701"/>
                <a:gd name="T45" fmla="*/ 201 h 903"/>
                <a:gd name="T46" fmla="*/ 4140 w 6701"/>
                <a:gd name="T47" fmla="*/ 392 h 903"/>
                <a:gd name="T48" fmla="*/ 3873 w 6701"/>
                <a:gd name="T49" fmla="*/ 192 h 903"/>
                <a:gd name="T50" fmla="*/ 3701 w 6701"/>
                <a:gd name="T51" fmla="*/ 510 h 903"/>
                <a:gd name="T52" fmla="*/ 4010 w 6701"/>
                <a:gd name="T53" fmla="*/ 708 h 903"/>
                <a:gd name="T54" fmla="*/ 3968 w 6701"/>
                <a:gd name="T55" fmla="*/ 648 h 903"/>
                <a:gd name="T56" fmla="*/ 3777 w 6701"/>
                <a:gd name="T57" fmla="*/ 447 h 903"/>
                <a:gd name="T58" fmla="*/ 4009 w 6701"/>
                <a:gd name="T59" fmla="*/ 284 h 903"/>
                <a:gd name="T60" fmla="*/ 3632 w 6701"/>
                <a:gd name="T61" fmla="*/ 263 h 903"/>
                <a:gd name="T62" fmla="*/ 3489 w 6701"/>
                <a:gd name="T63" fmla="*/ 703 h 903"/>
                <a:gd name="T64" fmla="*/ 3143 w 6701"/>
                <a:gd name="T65" fmla="*/ 190 h 903"/>
                <a:gd name="T66" fmla="*/ 3062 w 6701"/>
                <a:gd name="T67" fmla="*/ 255 h 903"/>
                <a:gd name="T68" fmla="*/ 2976 w 6701"/>
                <a:gd name="T69" fmla="*/ 425 h 903"/>
                <a:gd name="T70" fmla="*/ 3003 w 6701"/>
                <a:gd name="T71" fmla="*/ 706 h 903"/>
                <a:gd name="T72" fmla="*/ 3159 w 6701"/>
                <a:gd name="T73" fmla="*/ 625 h 903"/>
                <a:gd name="T74" fmla="*/ 2989 w 6701"/>
                <a:gd name="T75" fmla="*/ 510 h 903"/>
                <a:gd name="T76" fmla="*/ 2542 w 6701"/>
                <a:gd name="T77" fmla="*/ 714 h 903"/>
                <a:gd name="T78" fmla="*/ 2816 w 6701"/>
                <a:gd name="T79" fmla="*/ 505 h 903"/>
                <a:gd name="T80" fmla="*/ 2616 w 6701"/>
                <a:gd name="T81" fmla="*/ 187 h 903"/>
                <a:gd name="T82" fmla="*/ 2562 w 6701"/>
                <a:gd name="T83" fmla="*/ 257 h 903"/>
                <a:gd name="T84" fmla="*/ 2732 w 6701"/>
                <a:gd name="T85" fmla="*/ 515 h 903"/>
                <a:gd name="T86" fmla="*/ 2471 w 6701"/>
                <a:gd name="T87" fmla="*/ 627 h 903"/>
                <a:gd name="T88" fmla="*/ 2056 w 6701"/>
                <a:gd name="T89" fmla="*/ 4 h 903"/>
                <a:gd name="T90" fmla="*/ 2014 w 6701"/>
                <a:gd name="T91" fmla="*/ 115 h 903"/>
                <a:gd name="T92" fmla="*/ 1605 w 6701"/>
                <a:gd name="T93" fmla="*/ 267 h 903"/>
                <a:gd name="T94" fmla="*/ 1924 w 6701"/>
                <a:gd name="T95" fmla="*/ 676 h 903"/>
                <a:gd name="T96" fmla="*/ 1180 w 6701"/>
                <a:gd name="T97" fmla="*/ 310 h 903"/>
                <a:gd name="T98" fmla="*/ 1441 w 6701"/>
                <a:gd name="T99" fmla="*/ 357 h 903"/>
                <a:gd name="T100" fmla="*/ 1384 w 6701"/>
                <a:gd name="T101" fmla="*/ 190 h 903"/>
                <a:gd name="T102" fmla="*/ 725 w 6701"/>
                <a:gd name="T103" fmla="*/ 713 h 903"/>
                <a:gd name="T104" fmla="*/ 987 w 6701"/>
                <a:gd name="T105" fmla="*/ 451 h 903"/>
                <a:gd name="T106" fmla="*/ 753 w 6701"/>
                <a:gd name="T107" fmla="*/ 187 h 903"/>
                <a:gd name="T108" fmla="*/ 522 w 6701"/>
                <a:gd name="T109" fmla="*/ 498 h 903"/>
                <a:gd name="T110" fmla="*/ 602 w 6701"/>
                <a:gd name="T111" fmla="*/ 412 h 903"/>
                <a:gd name="T112" fmla="*/ 806 w 6701"/>
                <a:gd name="T113" fmla="*/ 261 h 903"/>
                <a:gd name="T114" fmla="*/ 870 w 6701"/>
                <a:gd name="T115" fmla="*/ 586 h 903"/>
                <a:gd name="T116" fmla="*/ 84 w 6701"/>
                <a:gd name="T117" fmla="*/ 703 h 903"/>
                <a:gd name="T118" fmla="*/ 6677 w 6701"/>
                <a:gd name="T119" fmla="*/ 704 h 903"/>
                <a:gd name="T120" fmla="*/ 6613 w 6701"/>
                <a:gd name="T121" fmla="*/ 59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01" h="903">
                  <a:moveTo>
                    <a:pt x="6470" y="703"/>
                  </a:moveTo>
                  <a:lnTo>
                    <a:pt x="6470" y="376"/>
                  </a:lnTo>
                  <a:lnTo>
                    <a:pt x="6469" y="350"/>
                  </a:lnTo>
                  <a:lnTo>
                    <a:pt x="6467" y="328"/>
                  </a:lnTo>
                  <a:lnTo>
                    <a:pt x="6464" y="307"/>
                  </a:lnTo>
                  <a:lnTo>
                    <a:pt x="6458" y="289"/>
                  </a:lnTo>
                  <a:lnTo>
                    <a:pt x="6452" y="271"/>
                  </a:lnTo>
                  <a:lnTo>
                    <a:pt x="6444" y="255"/>
                  </a:lnTo>
                  <a:lnTo>
                    <a:pt x="6434" y="242"/>
                  </a:lnTo>
                  <a:lnTo>
                    <a:pt x="6423" y="231"/>
                  </a:lnTo>
                  <a:lnTo>
                    <a:pt x="6411" y="220"/>
                  </a:lnTo>
                  <a:lnTo>
                    <a:pt x="6398" y="211"/>
                  </a:lnTo>
                  <a:lnTo>
                    <a:pt x="6382" y="205"/>
                  </a:lnTo>
                  <a:lnTo>
                    <a:pt x="6367" y="198"/>
                  </a:lnTo>
                  <a:lnTo>
                    <a:pt x="6350" y="194"/>
                  </a:lnTo>
                  <a:lnTo>
                    <a:pt x="6332" y="190"/>
                  </a:lnTo>
                  <a:lnTo>
                    <a:pt x="6313" y="188"/>
                  </a:lnTo>
                  <a:lnTo>
                    <a:pt x="6292" y="187"/>
                  </a:lnTo>
                  <a:lnTo>
                    <a:pt x="6262" y="188"/>
                  </a:lnTo>
                  <a:lnTo>
                    <a:pt x="6235" y="193"/>
                  </a:lnTo>
                  <a:lnTo>
                    <a:pt x="6209" y="198"/>
                  </a:lnTo>
                  <a:lnTo>
                    <a:pt x="6187" y="207"/>
                  </a:lnTo>
                  <a:lnTo>
                    <a:pt x="6167" y="218"/>
                  </a:lnTo>
                  <a:lnTo>
                    <a:pt x="6149" y="232"/>
                  </a:lnTo>
                  <a:lnTo>
                    <a:pt x="6131" y="249"/>
                  </a:lnTo>
                  <a:lnTo>
                    <a:pt x="6114" y="268"/>
                  </a:lnTo>
                  <a:lnTo>
                    <a:pt x="6172" y="307"/>
                  </a:lnTo>
                  <a:lnTo>
                    <a:pt x="6183" y="295"/>
                  </a:lnTo>
                  <a:lnTo>
                    <a:pt x="6194" y="285"/>
                  </a:lnTo>
                  <a:lnTo>
                    <a:pt x="6220" y="268"/>
                  </a:lnTo>
                  <a:lnTo>
                    <a:pt x="6236" y="260"/>
                  </a:lnTo>
                  <a:lnTo>
                    <a:pt x="6251" y="255"/>
                  </a:lnTo>
                  <a:lnTo>
                    <a:pt x="6284" y="252"/>
                  </a:lnTo>
                  <a:lnTo>
                    <a:pt x="6308" y="253"/>
                  </a:lnTo>
                  <a:lnTo>
                    <a:pt x="6329" y="259"/>
                  </a:lnTo>
                  <a:lnTo>
                    <a:pt x="6347" y="268"/>
                  </a:lnTo>
                  <a:lnTo>
                    <a:pt x="6362" y="280"/>
                  </a:lnTo>
                  <a:lnTo>
                    <a:pt x="6373" y="295"/>
                  </a:lnTo>
                  <a:lnTo>
                    <a:pt x="6382" y="316"/>
                  </a:lnTo>
                  <a:lnTo>
                    <a:pt x="6388" y="340"/>
                  </a:lnTo>
                  <a:lnTo>
                    <a:pt x="6389" y="370"/>
                  </a:lnTo>
                  <a:lnTo>
                    <a:pt x="6389" y="377"/>
                  </a:lnTo>
                  <a:lnTo>
                    <a:pt x="6337" y="378"/>
                  </a:lnTo>
                  <a:lnTo>
                    <a:pt x="6284" y="385"/>
                  </a:lnTo>
                  <a:lnTo>
                    <a:pt x="6233" y="397"/>
                  </a:lnTo>
                  <a:lnTo>
                    <a:pt x="6209" y="404"/>
                  </a:lnTo>
                  <a:lnTo>
                    <a:pt x="6186" y="414"/>
                  </a:lnTo>
                  <a:lnTo>
                    <a:pt x="6165" y="425"/>
                  </a:lnTo>
                  <a:lnTo>
                    <a:pt x="6146" y="438"/>
                  </a:lnTo>
                  <a:lnTo>
                    <a:pt x="6129" y="453"/>
                  </a:lnTo>
                  <a:lnTo>
                    <a:pt x="6113" y="469"/>
                  </a:lnTo>
                  <a:lnTo>
                    <a:pt x="6100" y="488"/>
                  </a:lnTo>
                  <a:lnTo>
                    <a:pt x="6091" y="509"/>
                  </a:lnTo>
                  <a:lnTo>
                    <a:pt x="6086" y="532"/>
                  </a:lnTo>
                  <a:lnTo>
                    <a:pt x="6085" y="558"/>
                  </a:lnTo>
                  <a:lnTo>
                    <a:pt x="6085" y="576"/>
                  </a:lnTo>
                  <a:lnTo>
                    <a:pt x="6088" y="594"/>
                  </a:lnTo>
                  <a:lnTo>
                    <a:pt x="6092" y="611"/>
                  </a:lnTo>
                  <a:lnTo>
                    <a:pt x="6099" y="626"/>
                  </a:lnTo>
                  <a:lnTo>
                    <a:pt x="6107" y="640"/>
                  </a:lnTo>
                  <a:lnTo>
                    <a:pt x="6116" y="654"/>
                  </a:lnTo>
                  <a:lnTo>
                    <a:pt x="6127" y="665"/>
                  </a:lnTo>
                  <a:lnTo>
                    <a:pt x="6138" y="676"/>
                  </a:lnTo>
                  <a:lnTo>
                    <a:pt x="6163" y="692"/>
                  </a:lnTo>
                  <a:lnTo>
                    <a:pt x="6193" y="706"/>
                  </a:lnTo>
                  <a:lnTo>
                    <a:pt x="6224" y="712"/>
                  </a:lnTo>
                  <a:lnTo>
                    <a:pt x="6240" y="714"/>
                  </a:lnTo>
                  <a:lnTo>
                    <a:pt x="6257" y="715"/>
                  </a:lnTo>
                  <a:lnTo>
                    <a:pt x="6295" y="711"/>
                  </a:lnTo>
                  <a:lnTo>
                    <a:pt x="6314" y="707"/>
                  </a:lnTo>
                  <a:lnTo>
                    <a:pt x="6332" y="701"/>
                  </a:lnTo>
                  <a:lnTo>
                    <a:pt x="6348" y="693"/>
                  </a:lnTo>
                  <a:lnTo>
                    <a:pt x="6356" y="689"/>
                  </a:lnTo>
                  <a:lnTo>
                    <a:pt x="6364" y="683"/>
                  </a:lnTo>
                  <a:lnTo>
                    <a:pt x="6379" y="672"/>
                  </a:lnTo>
                  <a:lnTo>
                    <a:pt x="6392" y="660"/>
                  </a:lnTo>
                  <a:lnTo>
                    <a:pt x="6397" y="703"/>
                  </a:lnTo>
                  <a:lnTo>
                    <a:pt x="6470" y="703"/>
                  </a:lnTo>
                  <a:close/>
                  <a:moveTo>
                    <a:pt x="6389" y="597"/>
                  </a:moveTo>
                  <a:lnTo>
                    <a:pt x="6364" y="616"/>
                  </a:lnTo>
                  <a:lnTo>
                    <a:pt x="6349" y="625"/>
                  </a:lnTo>
                  <a:lnTo>
                    <a:pt x="6334" y="634"/>
                  </a:lnTo>
                  <a:lnTo>
                    <a:pt x="6317" y="640"/>
                  </a:lnTo>
                  <a:lnTo>
                    <a:pt x="6301" y="645"/>
                  </a:lnTo>
                  <a:lnTo>
                    <a:pt x="6265" y="648"/>
                  </a:lnTo>
                  <a:lnTo>
                    <a:pt x="6249" y="647"/>
                  </a:lnTo>
                  <a:lnTo>
                    <a:pt x="6231" y="644"/>
                  </a:lnTo>
                  <a:lnTo>
                    <a:pt x="6215" y="637"/>
                  </a:lnTo>
                  <a:lnTo>
                    <a:pt x="6199" y="628"/>
                  </a:lnTo>
                  <a:lnTo>
                    <a:pt x="6187" y="615"/>
                  </a:lnTo>
                  <a:lnTo>
                    <a:pt x="6176" y="600"/>
                  </a:lnTo>
                  <a:lnTo>
                    <a:pt x="6172" y="591"/>
                  </a:lnTo>
                  <a:lnTo>
                    <a:pt x="6168" y="581"/>
                  </a:lnTo>
                  <a:lnTo>
                    <a:pt x="6166" y="559"/>
                  </a:lnTo>
                  <a:lnTo>
                    <a:pt x="6167" y="541"/>
                  </a:lnTo>
                  <a:lnTo>
                    <a:pt x="6172" y="525"/>
                  </a:lnTo>
                  <a:lnTo>
                    <a:pt x="6178" y="510"/>
                  </a:lnTo>
                  <a:lnTo>
                    <a:pt x="6183" y="504"/>
                  </a:lnTo>
                  <a:lnTo>
                    <a:pt x="6188" y="498"/>
                  </a:lnTo>
                  <a:lnTo>
                    <a:pt x="6199" y="487"/>
                  </a:lnTo>
                  <a:lnTo>
                    <a:pt x="6213" y="477"/>
                  </a:lnTo>
                  <a:lnTo>
                    <a:pt x="6227" y="469"/>
                  </a:lnTo>
                  <a:lnTo>
                    <a:pt x="6243" y="463"/>
                  </a:lnTo>
                  <a:lnTo>
                    <a:pt x="6278" y="452"/>
                  </a:lnTo>
                  <a:lnTo>
                    <a:pt x="6315" y="446"/>
                  </a:lnTo>
                  <a:lnTo>
                    <a:pt x="6354" y="443"/>
                  </a:lnTo>
                  <a:lnTo>
                    <a:pt x="6389" y="441"/>
                  </a:lnTo>
                  <a:lnTo>
                    <a:pt x="6389" y="597"/>
                  </a:lnTo>
                  <a:close/>
                  <a:moveTo>
                    <a:pt x="5990" y="703"/>
                  </a:moveTo>
                  <a:lnTo>
                    <a:pt x="5990" y="376"/>
                  </a:lnTo>
                  <a:lnTo>
                    <a:pt x="5989" y="350"/>
                  </a:lnTo>
                  <a:lnTo>
                    <a:pt x="5987" y="328"/>
                  </a:lnTo>
                  <a:lnTo>
                    <a:pt x="5983" y="307"/>
                  </a:lnTo>
                  <a:lnTo>
                    <a:pt x="5978" y="289"/>
                  </a:lnTo>
                  <a:lnTo>
                    <a:pt x="5971" y="271"/>
                  </a:lnTo>
                  <a:lnTo>
                    <a:pt x="5963" y="255"/>
                  </a:lnTo>
                  <a:lnTo>
                    <a:pt x="5953" y="242"/>
                  </a:lnTo>
                  <a:lnTo>
                    <a:pt x="5944" y="231"/>
                  </a:lnTo>
                  <a:lnTo>
                    <a:pt x="5930" y="220"/>
                  </a:lnTo>
                  <a:lnTo>
                    <a:pt x="5917" y="211"/>
                  </a:lnTo>
                  <a:lnTo>
                    <a:pt x="5903" y="205"/>
                  </a:lnTo>
                  <a:lnTo>
                    <a:pt x="5886" y="198"/>
                  </a:lnTo>
                  <a:lnTo>
                    <a:pt x="5870" y="194"/>
                  </a:lnTo>
                  <a:lnTo>
                    <a:pt x="5852" y="190"/>
                  </a:lnTo>
                  <a:lnTo>
                    <a:pt x="5832" y="188"/>
                  </a:lnTo>
                  <a:lnTo>
                    <a:pt x="5811" y="187"/>
                  </a:lnTo>
                  <a:lnTo>
                    <a:pt x="5782" y="188"/>
                  </a:lnTo>
                  <a:lnTo>
                    <a:pt x="5754" y="193"/>
                  </a:lnTo>
                  <a:lnTo>
                    <a:pt x="5729" y="198"/>
                  </a:lnTo>
                  <a:lnTo>
                    <a:pt x="5707" y="207"/>
                  </a:lnTo>
                  <a:lnTo>
                    <a:pt x="5687" y="218"/>
                  </a:lnTo>
                  <a:lnTo>
                    <a:pt x="5668" y="232"/>
                  </a:lnTo>
                  <a:lnTo>
                    <a:pt x="5650" y="249"/>
                  </a:lnTo>
                  <a:lnTo>
                    <a:pt x="5635" y="268"/>
                  </a:lnTo>
                  <a:lnTo>
                    <a:pt x="5691" y="307"/>
                  </a:lnTo>
                  <a:lnTo>
                    <a:pt x="5702" y="295"/>
                  </a:lnTo>
                  <a:lnTo>
                    <a:pt x="5714" y="285"/>
                  </a:lnTo>
                  <a:lnTo>
                    <a:pt x="5741" y="268"/>
                  </a:lnTo>
                  <a:lnTo>
                    <a:pt x="5755" y="260"/>
                  </a:lnTo>
                  <a:lnTo>
                    <a:pt x="5770" y="255"/>
                  </a:lnTo>
                  <a:lnTo>
                    <a:pt x="5805" y="252"/>
                  </a:lnTo>
                  <a:lnTo>
                    <a:pt x="5828" y="253"/>
                  </a:lnTo>
                  <a:lnTo>
                    <a:pt x="5849" y="259"/>
                  </a:lnTo>
                  <a:lnTo>
                    <a:pt x="5866" y="268"/>
                  </a:lnTo>
                  <a:lnTo>
                    <a:pt x="5882" y="280"/>
                  </a:lnTo>
                  <a:lnTo>
                    <a:pt x="5894" y="295"/>
                  </a:lnTo>
                  <a:lnTo>
                    <a:pt x="5902" y="316"/>
                  </a:lnTo>
                  <a:lnTo>
                    <a:pt x="5907" y="340"/>
                  </a:lnTo>
                  <a:lnTo>
                    <a:pt x="5908" y="370"/>
                  </a:lnTo>
                  <a:lnTo>
                    <a:pt x="5908" y="377"/>
                  </a:lnTo>
                  <a:lnTo>
                    <a:pt x="5858" y="378"/>
                  </a:lnTo>
                  <a:lnTo>
                    <a:pt x="5805" y="385"/>
                  </a:lnTo>
                  <a:lnTo>
                    <a:pt x="5753" y="397"/>
                  </a:lnTo>
                  <a:lnTo>
                    <a:pt x="5729" y="404"/>
                  </a:lnTo>
                  <a:lnTo>
                    <a:pt x="5707" y="414"/>
                  </a:lnTo>
                  <a:lnTo>
                    <a:pt x="5684" y="425"/>
                  </a:lnTo>
                  <a:lnTo>
                    <a:pt x="5666" y="438"/>
                  </a:lnTo>
                  <a:lnTo>
                    <a:pt x="5648" y="453"/>
                  </a:lnTo>
                  <a:lnTo>
                    <a:pt x="5633" y="469"/>
                  </a:lnTo>
                  <a:lnTo>
                    <a:pt x="5621" y="488"/>
                  </a:lnTo>
                  <a:lnTo>
                    <a:pt x="5611" y="509"/>
                  </a:lnTo>
                  <a:lnTo>
                    <a:pt x="5606" y="532"/>
                  </a:lnTo>
                  <a:lnTo>
                    <a:pt x="5604" y="558"/>
                  </a:lnTo>
                  <a:lnTo>
                    <a:pt x="5605" y="576"/>
                  </a:lnTo>
                  <a:lnTo>
                    <a:pt x="5607" y="594"/>
                  </a:lnTo>
                  <a:lnTo>
                    <a:pt x="5612" y="611"/>
                  </a:lnTo>
                  <a:lnTo>
                    <a:pt x="5618" y="626"/>
                  </a:lnTo>
                  <a:lnTo>
                    <a:pt x="5626" y="640"/>
                  </a:lnTo>
                  <a:lnTo>
                    <a:pt x="5636" y="654"/>
                  </a:lnTo>
                  <a:lnTo>
                    <a:pt x="5646" y="665"/>
                  </a:lnTo>
                  <a:lnTo>
                    <a:pt x="5657" y="676"/>
                  </a:lnTo>
                  <a:lnTo>
                    <a:pt x="5682" y="692"/>
                  </a:lnTo>
                  <a:lnTo>
                    <a:pt x="5712" y="706"/>
                  </a:lnTo>
                  <a:lnTo>
                    <a:pt x="5744" y="712"/>
                  </a:lnTo>
                  <a:lnTo>
                    <a:pt x="5759" y="714"/>
                  </a:lnTo>
                  <a:lnTo>
                    <a:pt x="5776" y="715"/>
                  </a:lnTo>
                  <a:lnTo>
                    <a:pt x="5816" y="711"/>
                  </a:lnTo>
                  <a:lnTo>
                    <a:pt x="5833" y="707"/>
                  </a:lnTo>
                  <a:lnTo>
                    <a:pt x="5851" y="701"/>
                  </a:lnTo>
                  <a:lnTo>
                    <a:pt x="5867" y="693"/>
                  </a:lnTo>
                  <a:lnTo>
                    <a:pt x="5876" y="689"/>
                  </a:lnTo>
                  <a:lnTo>
                    <a:pt x="5884" y="683"/>
                  </a:lnTo>
                  <a:lnTo>
                    <a:pt x="5898" y="672"/>
                  </a:lnTo>
                  <a:lnTo>
                    <a:pt x="5912" y="660"/>
                  </a:lnTo>
                  <a:lnTo>
                    <a:pt x="5916" y="703"/>
                  </a:lnTo>
                  <a:lnTo>
                    <a:pt x="5990" y="703"/>
                  </a:lnTo>
                  <a:close/>
                  <a:moveTo>
                    <a:pt x="5908" y="597"/>
                  </a:moveTo>
                  <a:lnTo>
                    <a:pt x="5883" y="616"/>
                  </a:lnTo>
                  <a:lnTo>
                    <a:pt x="5869" y="625"/>
                  </a:lnTo>
                  <a:lnTo>
                    <a:pt x="5853" y="634"/>
                  </a:lnTo>
                  <a:lnTo>
                    <a:pt x="5838" y="640"/>
                  </a:lnTo>
                  <a:lnTo>
                    <a:pt x="5821" y="645"/>
                  </a:lnTo>
                  <a:lnTo>
                    <a:pt x="5785" y="648"/>
                  </a:lnTo>
                  <a:lnTo>
                    <a:pt x="5768" y="647"/>
                  </a:lnTo>
                  <a:lnTo>
                    <a:pt x="5751" y="644"/>
                  </a:lnTo>
                  <a:lnTo>
                    <a:pt x="5734" y="637"/>
                  </a:lnTo>
                  <a:lnTo>
                    <a:pt x="5720" y="628"/>
                  </a:lnTo>
                  <a:lnTo>
                    <a:pt x="5707" y="615"/>
                  </a:lnTo>
                  <a:lnTo>
                    <a:pt x="5696" y="600"/>
                  </a:lnTo>
                  <a:lnTo>
                    <a:pt x="5691" y="591"/>
                  </a:lnTo>
                  <a:lnTo>
                    <a:pt x="5689" y="581"/>
                  </a:lnTo>
                  <a:lnTo>
                    <a:pt x="5687" y="559"/>
                  </a:lnTo>
                  <a:lnTo>
                    <a:pt x="5688" y="541"/>
                  </a:lnTo>
                  <a:lnTo>
                    <a:pt x="5691" y="525"/>
                  </a:lnTo>
                  <a:lnTo>
                    <a:pt x="5699" y="510"/>
                  </a:lnTo>
                  <a:lnTo>
                    <a:pt x="5703" y="504"/>
                  </a:lnTo>
                  <a:lnTo>
                    <a:pt x="5708" y="498"/>
                  </a:lnTo>
                  <a:lnTo>
                    <a:pt x="5720" y="487"/>
                  </a:lnTo>
                  <a:lnTo>
                    <a:pt x="5732" y="477"/>
                  </a:lnTo>
                  <a:lnTo>
                    <a:pt x="5746" y="469"/>
                  </a:lnTo>
                  <a:lnTo>
                    <a:pt x="5763" y="463"/>
                  </a:lnTo>
                  <a:lnTo>
                    <a:pt x="5797" y="452"/>
                  </a:lnTo>
                  <a:lnTo>
                    <a:pt x="5834" y="446"/>
                  </a:lnTo>
                  <a:lnTo>
                    <a:pt x="5873" y="443"/>
                  </a:lnTo>
                  <a:lnTo>
                    <a:pt x="5908" y="441"/>
                  </a:lnTo>
                  <a:lnTo>
                    <a:pt x="5908" y="597"/>
                  </a:lnTo>
                  <a:close/>
                  <a:moveTo>
                    <a:pt x="5181" y="903"/>
                  </a:moveTo>
                  <a:lnTo>
                    <a:pt x="5181" y="698"/>
                  </a:lnTo>
                  <a:lnTo>
                    <a:pt x="5202" y="706"/>
                  </a:lnTo>
                  <a:lnTo>
                    <a:pt x="5226" y="711"/>
                  </a:lnTo>
                  <a:lnTo>
                    <a:pt x="5251" y="714"/>
                  </a:lnTo>
                  <a:lnTo>
                    <a:pt x="5280" y="715"/>
                  </a:lnTo>
                  <a:lnTo>
                    <a:pt x="5306" y="714"/>
                  </a:lnTo>
                  <a:lnTo>
                    <a:pt x="5332" y="710"/>
                  </a:lnTo>
                  <a:lnTo>
                    <a:pt x="5356" y="704"/>
                  </a:lnTo>
                  <a:lnTo>
                    <a:pt x="5380" y="696"/>
                  </a:lnTo>
                  <a:lnTo>
                    <a:pt x="5402" y="686"/>
                  </a:lnTo>
                  <a:lnTo>
                    <a:pt x="5423" y="674"/>
                  </a:lnTo>
                  <a:lnTo>
                    <a:pt x="5442" y="658"/>
                  </a:lnTo>
                  <a:lnTo>
                    <a:pt x="5460" y="642"/>
                  </a:lnTo>
                  <a:lnTo>
                    <a:pt x="5475" y="623"/>
                  </a:lnTo>
                  <a:lnTo>
                    <a:pt x="5489" y="603"/>
                  </a:lnTo>
                  <a:lnTo>
                    <a:pt x="5502" y="581"/>
                  </a:lnTo>
                  <a:lnTo>
                    <a:pt x="5507" y="569"/>
                  </a:lnTo>
                  <a:lnTo>
                    <a:pt x="5511" y="557"/>
                  </a:lnTo>
                  <a:lnTo>
                    <a:pt x="5520" y="531"/>
                  </a:lnTo>
                  <a:lnTo>
                    <a:pt x="5526" y="505"/>
                  </a:lnTo>
                  <a:lnTo>
                    <a:pt x="5529" y="476"/>
                  </a:lnTo>
                  <a:lnTo>
                    <a:pt x="5530" y="446"/>
                  </a:lnTo>
                  <a:lnTo>
                    <a:pt x="5528" y="397"/>
                  </a:lnTo>
                  <a:lnTo>
                    <a:pt x="5525" y="372"/>
                  </a:lnTo>
                  <a:lnTo>
                    <a:pt x="5519" y="348"/>
                  </a:lnTo>
                  <a:lnTo>
                    <a:pt x="5514" y="326"/>
                  </a:lnTo>
                  <a:lnTo>
                    <a:pt x="5505" y="304"/>
                  </a:lnTo>
                  <a:lnTo>
                    <a:pt x="5495" y="284"/>
                  </a:lnTo>
                  <a:lnTo>
                    <a:pt x="5484" y="265"/>
                  </a:lnTo>
                  <a:lnTo>
                    <a:pt x="5471" y="249"/>
                  </a:lnTo>
                  <a:lnTo>
                    <a:pt x="5455" y="233"/>
                  </a:lnTo>
                  <a:lnTo>
                    <a:pt x="5439" y="220"/>
                  </a:lnTo>
                  <a:lnTo>
                    <a:pt x="5420" y="208"/>
                  </a:lnTo>
                  <a:lnTo>
                    <a:pt x="5399" y="199"/>
                  </a:lnTo>
                  <a:lnTo>
                    <a:pt x="5377" y="193"/>
                  </a:lnTo>
                  <a:lnTo>
                    <a:pt x="5352" y="189"/>
                  </a:lnTo>
                  <a:lnTo>
                    <a:pt x="5325" y="187"/>
                  </a:lnTo>
                  <a:lnTo>
                    <a:pt x="5285" y="190"/>
                  </a:lnTo>
                  <a:lnTo>
                    <a:pt x="5267" y="194"/>
                  </a:lnTo>
                  <a:lnTo>
                    <a:pt x="5249" y="199"/>
                  </a:lnTo>
                  <a:lnTo>
                    <a:pt x="5230" y="206"/>
                  </a:lnTo>
                  <a:lnTo>
                    <a:pt x="5213" y="215"/>
                  </a:lnTo>
                  <a:lnTo>
                    <a:pt x="5180" y="237"/>
                  </a:lnTo>
                  <a:lnTo>
                    <a:pt x="5173" y="200"/>
                  </a:lnTo>
                  <a:lnTo>
                    <a:pt x="5099" y="200"/>
                  </a:lnTo>
                  <a:lnTo>
                    <a:pt x="5099" y="903"/>
                  </a:lnTo>
                  <a:lnTo>
                    <a:pt x="5181" y="903"/>
                  </a:lnTo>
                  <a:close/>
                  <a:moveTo>
                    <a:pt x="5181" y="306"/>
                  </a:moveTo>
                  <a:lnTo>
                    <a:pt x="5208" y="285"/>
                  </a:lnTo>
                  <a:lnTo>
                    <a:pt x="5239" y="268"/>
                  </a:lnTo>
                  <a:lnTo>
                    <a:pt x="5255" y="261"/>
                  </a:lnTo>
                  <a:lnTo>
                    <a:pt x="5271" y="257"/>
                  </a:lnTo>
                  <a:lnTo>
                    <a:pt x="5304" y="253"/>
                  </a:lnTo>
                  <a:lnTo>
                    <a:pt x="5324" y="254"/>
                  </a:lnTo>
                  <a:lnTo>
                    <a:pt x="5342" y="258"/>
                  </a:lnTo>
                  <a:lnTo>
                    <a:pt x="5358" y="263"/>
                  </a:lnTo>
                  <a:lnTo>
                    <a:pt x="5374" y="270"/>
                  </a:lnTo>
                  <a:lnTo>
                    <a:pt x="5387" y="280"/>
                  </a:lnTo>
                  <a:lnTo>
                    <a:pt x="5398" y="291"/>
                  </a:lnTo>
                  <a:lnTo>
                    <a:pt x="5409" y="302"/>
                  </a:lnTo>
                  <a:lnTo>
                    <a:pt x="5418" y="316"/>
                  </a:lnTo>
                  <a:lnTo>
                    <a:pt x="5432" y="346"/>
                  </a:lnTo>
                  <a:lnTo>
                    <a:pt x="5442" y="379"/>
                  </a:lnTo>
                  <a:lnTo>
                    <a:pt x="5447" y="414"/>
                  </a:lnTo>
                  <a:lnTo>
                    <a:pt x="5450" y="450"/>
                  </a:lnTo>
                  <a:lnTo>
                    <a:pt x="5449" y="473"/>
                  </a:lnTo>
                  <a:lnTo>
                    <a:pt x="5446" y="494"/>
                  </a:lnTo>
                  <a:lnTo>
                    <a:pt x="5442" y="515"/>
                  </a:lnTo>
                  <a:lnTo>
                    <a:pt x="5435" y="535"/>
                  </a:lnTo>
                  <a:lnTo>
                    <a:pt x="5429" y="552"/>
                  </a:lnTo>
                  <a:lnTo>
                    <a:pt x="5419" y="569"/>
                  </a:lnTo>
                  <a:lnTo>
                    <a:pt x="5409" y="583"/>
                  </a:lnTo>
                  <a:lnTo>
                    <a:pt x="5398" y="597"/>
                  </a:lnTo>
                  <a:lnTo>
                    <a:pt x="5385" y="608"/>
                  </a:lnTo>
                  <a:lnTo>
                    <a:pt x="5370" y="620"/>
                  </a:lnTo>
                  <a:lnTo>
                    <a:pt x="5355" y="628"/>
                  </a:lnTo>
                  <a:lnTo>
                    <a:pt x="5338" y="636"/>
                  </a:lnTo>
                  <a:lnTo>
                    <a:pt x="5321" y="642"/>
                  </a:lnTo>
                  <a:lnTo>
                    <a:pt x="5303" y="646"/>
                  </a:lnTo>
                  <a:lnTo>
                    <a:pt x="5263" y="649"/>
                  </a:lnTo>
                  <a:lnTo>
                    <a:pt x="5238" y="648"/>
                  </a:lnTo>
                  <a:lnTo>
                    <a:pt x="5215" y="643"/>
                  </a:lnTo>
                  <a:lnTo>
                    <a:pt x="5195" y="636"/>
                  </a:lnTo>
                  <a:lnTo>
                    <a:pt x="5181" y="627"/>
                  </a:lnTo>
                  <a:lnTo>
                    <a:pt x="5181" y="306"/>
                  </a:lnTo>
                  <a:close/>
                  <a:moveTo>
                    <a:pt x="4323" y="703"/>
                  </a:moveTo>
                  <a:lnTo>
                    <a:pt x="4323" y="311"/>
                  </a:lnTo>
                  <a:lnTo>
                    <a:pt x="4353" y="292"/>
                  </a:lnTo>
                  <a:lnTo>
                    <a:pt x="4387" y="273"/>
                  </a:lnTo>
                  <a:lnTo>
                    <a:pt x="4405" y="265"/>
                  </a:lnTo>
                  <a:lnTo>
                    <a:pt x="4423" y="260"/>
                  </a:lnTo>
                  <a:lnTo>
                    <a:pt x="4441" y="257"/>
                  </a:lnTo>
                  <a:lnTo>
                    <a:pt x="4460" y="255"/>
                  </a:lnTo>
                  <a:lnTo>
                    <a:pt x="4488" y="258"/>
                  </a:lnTo>
                  <a:lnTo>
                    <a:pt x="4512" y="265"/>
                  </a:lnTo>
                  <a:lnTo>
                    <a:pt x="4529" y="278"/>
                  </a:lnTo>
                  <a:lnTo>
                    <a:pt x="4537" y="285"/>
                  </a:lnTo>
                  <a:lnTo>
                    <a:pt x="4544" y="294"/>
                  </a:lnTo>
                  <a:lnTo>
                    <a:pt x="4554" y="314"/>
                  </a:lnTo>
                  <a:lnTo>
                    <a:pt x="4558" y="325"/>
                  </a:lnTo>
                  <a:lnTo>
                    <a:pt x="4560" y="337"/>
                  </a:lnTo>
                  <a:lnTo>
                    <a:pt x="4565" y="362"/>
                  </a:lnTo>
                  <a:lnTo>
                    <a:pt x="4566" y="389"/>
                  </a:lnTo>
                  <a:lnTo>
                    <a:pt x="4566" y="703"/>
                  </a:lnTo>
                  <a:lnTo>
                    <a:pt x="4646" y="703"/>
                  </a:lnTo>
                  <a:lnTo>
                    <a:pt x="4646" y="400"/>
                  </a:lnTo>
                  <a:lnTo>
                    <a:pt x="4644" y="348"/>
                  </a:lnTo>
                  <a:lnTo>
                    <a:pt x="4636" y="311"/>
                  </a:lnTo>
                  <a:lnTo>
                    <a:pt x="4662" y="293"/>
                  </a:lnTo>
                  <a:lnTo>
                    <a:pt x="4678" y="284"/>
                  </a:lnTo>
                  <a:lnTo>
                    <a:pt x="4696" y="275"/>
                  </a:lnTo>
                  <a:lnTo>
                    <a:pt x="4735" y="261"/>
                  </a:lnTo>
                  <a:lnTo>
                    <a:pt x="4756" y="257"/>
                  </a:lnTo>
                  <a:lnTo>
                    <a:pt x="4777" y="255"/>
                  </a:lnTo>
                  <a:lnTo>
                    <a:pt x="4807" y="258"/>
                  </a:lnTo>
                  <a:lnTo>
                    <a:pt x="4820" y="260"/>
                  </a:lnTo>
                  <a:lnTo>
                    <a:pt x="4831" y="264"/>
                  </a:lnTo>
                  <a:lnTo>
                    <a:pt x="4851" y="275"/>
                  </a:lnTo>
                  <a:lnTo>
                    <a:pt x="4859" y="282"/>
                  </a:lnTo>
                  <a:lnTo>
                    <a:pt x="4865" y="291"/>
                  </a:lnTo>
                  <a:lnTo>
                    <a:pt x="4876" y="310"/>
                  </a:lnTo>
                  <a:lnTo>
                    <a:pt x="4884" y="333"/>
                  </a:lnTo>
                  <a:lnTo>
                    <a:pt x="4889" y="359"/>
                  </a:lnTo>
                  <a:lnTo>
                    <a:pt x="4890" y="389"/>
                  </a:lnTo>
                  <a:lnTo>
                    <a:pt x="4890" y="703"/>
                  </a:lnTo>
                  <a:lnTo>
                    <a:pt x="4972" y="703"/>
                  </a:lnTo>
                  <a:lnTo>
                    <a:pt x="4972" y="400"/>
                  </a:lnTo>
                  <a:lnTo>
                    <a:pt x="4970" y="351"/>
                  </a:lnTo>
                  <a:lnTo>
                    <a:pt x="4968" y="329"/>
                  </a:lnTo>
                  <a:lnTo>
                    <a:pt x="4964" y="310"/>
                  </a:lnTo>
                  <a:lnTo>
                    <a:pt x="4953" y="273"/>
                  </a:lnTo>
                  <a:lnTo>
                    <a:pt x="4945" y="257"/>
                  </a:lnTo>
                  <a:lnTo>
                    <a:pt x="4935" y="243"/>
                  </a:lnTo>
                  <a:lnTo>
                    <a:pt x="4924" y="230"/>
                  </a:lnTo>
                  <a:lnTo>
                    <a:pt x="4911" y="219"/>
                  </a:lnTo>
                  <a:lnTo>
                    <a:pt x="4896" y="209"/>
                  </a:lnTo>
                  <a:lnTo>
                    <a:pt x="4879" y="201"/>
                  </a:lnTo>
                  <a:lnTo>
                    <a:pt x="4860" y="196"/>
                  </a:lnTo>
                  <a:lnTo>
                    <a:pt x="4839" y="192"/>
                  </a:lnTo>
                  <a:lnTo>
                    <a:pt x="4816" y="188"/>
                  </a:lnTo>
                  <a:lnTo>
                    <a:pt x="4792" y="187"/>
                  </a:lnTo>
                  <a:lnTo>
                    <a:pt x="4765" y="188"/>
                  </a:lnTo>
                  <a:lnTo>
                    <a:pt x="4740" y="193"/>
                  </a:lnTo>
                  <a:lnTo>
                    <a:pt x="4716" y="198"/>
                  </a:lnTo>
                  <a:lnTo>
                    <a:pt x="4692" y="207"/>
                  </a:lnTo>
                  <a:lnTo>
                    <a:pt x="4651" y="227"/>
                  </a:lnTo>
                  <a:lnTo>
                    <a:pt x="4615" y="252"/>
                  </a:lnTo>
                  <a:lnTo>
                    <a:pt x="4602" y="235"/>
                  </a:lnTo>
                  <a:lnTo>
                    <a:pt x="4587" y="220"/>
                  </a:lnTo>
                  <a:lnTo>
                    <a:pt x="4570" y="209"/>
                  </a:lnTo>
                  <a:lnTo>
                    <a:pt x="4552" y="201"/>
                  </a:lnTo>
                  <a:lnTo>
                    <a:pt x="4534" y="195"/>
                  </a:lnTo>
                  <a:lnTo>
                    <a:pt x="4514" y="190"/>
                  </a:lnTo>
                  <a:lnTo>
                    <a:pt x="4474" y="187"/>
                  </a:lnTo>
                  <a:lnTo>
                    <a:pt x="4451" y="188"/>
                  </a:lnTo>
                  <a:lnTo>
                    <a:pt x="4429" y="192"/>
                  </a:lnTo>
                  <a:lnTo>
                    <a:pt x="4408" y="197"/>
                  </a:lnTo>
                  <a:lnTo>
                    <a:pt x="4387" y="205"/>
                  </a:lnTo>
                  <a:lnTo>
                    <a:pt x="4351" y="222"/>
                  </a:lnTo>
                  <a:lnTo>
                    <a:pt x="4322" y="240"/>
                  </a:lnTo>
                  <a:lnTo>
                    <a:pt x="4317" y="200"/>
                  </a:lnTo>
                  <a:lnTo>
                    <a:pt x="4242" y="200"/>
                  </a:lnTo>
                  <a:lnTo>
                    <a:pt x="4242" y="703"/>
                  </a:lnTo>
                  <a:lnTo>
                    <a:pt x="4323" y="703"/>
                  </a:lnTo>
                  <a:close/>
                  <a:moveTo>
                    <a:pt x="4143" y="447"/>
                  </a:moveTo>
                  <a:lnTo>
                    <a:pt x="4142" y="419"/>
                  </a:lnTo>
                  <a:lnTo>
                    <a:pt x="4140" y="392"/>
                  </a:lnTo>
                  <a:lnTo>
                    <a:pt x="4136" y="367"/>
                  </a:lnTo>
                  <a:lnTo>
                    <a:pt x="4129" y="342"/>
                  </a:lnTo>
                  <a:lnTo>
                    <a:pt x="4121" y="318"/>
                  </a:lnTo>
                  <a:lnTo>
                    <a:pt x="4113" y="297"/>
                  </a:lnTo>
                  <a:lnTo>
                    <a:pt x="4102" y="278"/>
                  </a:lnTo>
                  <a:lnTo>
                    <a:pt x="4088" y="260"/>
                  </a:lnTo>
                  <a:lnTo>
                    <a:pt x="4074" y="243"/>
                  </a:lnTo>
                  <a:lnTo>
                    <a:pt x="4057" y="229"/>
                  </a:lnTo>
                  <a:lnTo>
                    <a:pt x="4039" y="217"/>
                  </a:lnTo>
                  <a:lnTo>
                    <a:pt x="4019" y="207"/>
                  </a:lnTo>
                  <a:lnTo>
                    <a:pt x="3998" y="198"/>
                  </a:lnTo>
                  <a:lnTo>
                    <a:pt x="3974" y="193"/>
                  </a:lnTo>
                  <a:lnTo>
                    <a:pt x="3948" y="188"/>
                  </a:lnTo>
                  <a:lnTo>
                    <a:pt x="3922" y="187"/>
                  </a:lnTo>
                  <a:lnTo>
                    <a:pt x="3897" y="188"/>
                  </a:lnTo>
                  <a:lnTo>
                    <a:pt x="3873" y="192"/>
                  </a:lnTo>
                  <a:lnTo>
                    <a:pt x="3850" y="198"/>
                  </a:lnTo>
                  <a:lnTo>
                    <a:pt x="3829" y="206"/>
                  </a:lnTo>
                  <a:lnTo>
                    <a:pt x="3809" y="216"/>
                  </a:lnTo>
                  <a:lnTo>
                    <a:pt x="3791" y="228"/>
                  </a:lnTo>
                  <a:lnTo>
                    <a:pt x="3774" y="242"/>
                  </a:lnTo>
                  <a:lnTo>
                    <a:pt x="3759" y="259"/>
                  </a:lnTo>
                  <a:lnTo>
                    <a:pt x="3745" y="276"/>
                  </a:lnTo>
                  <a:lnTo>
                    <a:pt x="3733" y="296"/>
                  </a:lnTo>
                  <a:lnTo>
                    <a:pt x="3722" y="318"/>
                  </a:lnTo>
                  <a:lnTo>
                    <a:pt x="3714" y="342"/>
                  </a:lnTo>
                  <a:lnTo>
                    <a:pt x="3706" y="366"/>
                  </a:lnTo>
                  <a:lnTo>
                    <a:pt x="3701" y="392"/>
                  </a:lnTo>
                  <a:lnTo>
                    <a:pt x="3698" y="420"/>
                  </a:lnTo>
                  <a:lnTo>
                    <a:pt x="3697" y="450"/>
                  </a:lnTo>
                  <a:lnTo>
                    <a:pt x="3698" y="481"/>
                  </a:lnTo>
                  <a:lnTo>
                    <a:pt x="3701" y="510"/>
                  </a:lnTo>
                  <a:lnTo>
                    <a:pt x="3707" y="539"/>
                  </a:lnTo>
                  <a:lnTo>
                    <a:pt x="3715" y="564"/>
                  </a:lnTo>
                  <a:lnTo>
                    <a:pt x="3725" y="588"/>
                  </a:lnTo>
                  <a:lnTo>
                    <a:pt x="3736" y="610"/>
                  </a:lnTo>
                  <a:lnTo>
                    <a:pt x="3749" y="629"/>
                  </a:lnTo>
                  <a:lnTo>
                    <a:pt x="3764" y="647"/>
                  </a:lnTo>
                  <a:lnTo>
                    <a:pt x="3781" y="663"/>
                  </a:lnTo>
                  <a:lnTo>
                    <a:pt x="3800" y="677"/>
                  </a:lnTo>
                  <a:lnTo>
                    <a:pt x="3819" y="688"/>
                  </a:lnTo>
                  <a:lnTo>
                    <a:pt x="3841" y="698"/>
                  </a:lnTo>
                  <a:lnTo>
                    <a:pt x="3865" y="706"/>
                  </a:lnTo>
                  <a:lnTo>
                    <a:pt x="3890" y="711"/>
                  </a:lnTo>
                  <a:lnTo>
                    <a:pt x="3916" y="714"/>
                  </a:lnTo>
                  <a:lnTo>
                    <a:pt x="3944" y="715"/>
                  </a:lnTo>
                  <a:lnTo>
                    <a:pt x="3979" y="713"/>
                  </a:lnTo>
                  <a:lnTo>
                    <a:pt x="4010" y="708"/>
                  </a:lnTo>
                  <a:lnTo>
                    <a:pt x="4024" y="703"/>
                  </a:lnTo>
                  <a:lnTo>
                    <a:pt x="4038" y="698"/>
                  </a:lnTo>
                  <a:lnTo>
                    <a:pt x="4062" y="683"/>
                  </a:lnTo>
                  <a:lnTo>
                    <a:pt x="4083" y="667"/>
                  </a:lnTo>
                  <a:lnTo>
                    <a:pt x="4102" y="649"/>
                  </a:lnTo>
                  <a:lnTo>
                    <a:pt x="4118" y="628"/>
                  </a:lnTo>
                  <a:lnTo>
                    <a:pt x="4132" y="605"/>
                  </a:lnTo>
                  <a:lnTo>
                    <a:pt x="4078" y="570"/>
                  </a:lnTo>
                  <a:lnTo>
                    <a:pt x="4068" y="585"/>
                  </a:lnTo>
                  <a:lnTo>
                    <a:pt x="4055" y="601"/>
                  </a:lnTo>
                  <a:lnTo>
                    <a:pt x="4042" y="614"/>
                  </a:lnTo>
                  <a:lnTo>
                    <a:pt x="4027" y="626"/>
                  </a:lnTo>
                  <a:lnTo>
                    <a:pt x="4018" y="632"/>
                  </a:lnTo>
                  <a:lnTo>
                    <a:pt x="4009" y="637"/>
                  </a:lnTo>
                  <a:lnTo>
                    <a:pt x="3990" y="644"/>
                  </a:lnTo>
                  <a:lnTo>
                    <a:pt x="3968" y="648"/>
                  </a:lnTo>
                  <a:lnTo>
                    <a:pt x="3946" y="649"/>
                  </a:lnTo>
                  <a:lnTo>
                    <a:pt x="3908" y="646"/>
                  </a:lnTo>
                  <a:lnTo>
                    <a:pt x="3890" y="643"/>
                  </a:lnTo>
                  <a:lnTo>
                    <a:pt x="3873" y="636"/>
                  </a:lnTo>
                  <a:lnTo>
                    <a:pt x="3858" y="628"/>
                  </a:lnTo>
                  <a:lnTo>
                    <a:pt x="3845" y="620"/>
                  </a:lnTo>
                  <a:lnTo>
                    <a:pt x="3831" y="608"/>
                  </a:lnTo>
                  <a:lnTo>
                    <a:pt x="3820" y="596"/>
                  </a:lnTo>
                  <a:lnTo>
                    <a:pt x="3811" y="582"/>
                  </a:lnTo>
                  <a:lnTo>
                    <a:pt x="3802" y="567"/>
                  </a:lnTo>
                  <a:lnTo>
                    <a:pt x="3794" y="550"/>
                  </a:lnTo>
                  <a:lnTo>
                    <a:pt x="3788" y="531"/>
                  </a:lnTo>
                  <a:lnTo>
                    <a:pt x="3783" y="513"/>
                  </a:lnTo>
                  <a:lnTo>
                    <a:pt x="3780" y="492"/>
                  </a:lnTo>
                  <a:lnTo>
                    <a:pt x="3777" y="471"/>
                  </a:lnTo>
                  <a:lnTo>
                    <a:pt x="3777" y="447"/>
                  </a:lnTo>
                  <a:lnTo>
                    <a:pt x="4143" y="447"/>
                  </a:lnTo>
                  <a:close/>
                  <a:moveTo>
                    <a:pt x="3784" y="382"/>
                  </a:moveTo>
                  <a:lnTo>
                    <a:pt x="3793" y="350"/>
                  </a:lnTo>
                  <a:lnTo>
                    <a:pt x="3804" y="322"/>
                  </a:lnTo>
                  <a:lnTo>
                    <a:pt x="3818" y="300"/>
                  </a:lnTo>
                  <a:lnTo>
                    <a:pt x="3835" y="282"/>
                  </a:lnTo>
                  <a:lnTo>
                    <a:pt x="3844" y="275"/>
                  </a:lnTo>
                  <a:lnTo>
                    <a:pt x="3854" y="269"/>
                  </a:lnTo>
                  <a:lnTo>
                    <a:pt x="3874" y="259"/>
                  </a:lnTo>
                  <a:lnTo>
                    <a:pt x="3898" y="253"/>
                  </a:lnTo>
                  <a:lnTo>
                    <a:pt x="3922" y="252"/>
                  </a:lnTo>
                  <a:lnTo>
                    <a:pt x="3945" y="253"/>
                  </a:lnTo>
                  <a:lnTo>
                    <a:pt x="3968" y="260"/>
                  </a:lnTo>
                  <a:lnTo>
                    <a:pt x="3979" y="264"/>
                  </a:lnTo>
                  <a:lnTo>
                    <a:pt x="3990" y="270"/>
                  </a:lnTo>
                  <a:lnTo>
                    <a:pt x="4009" y="284"/>
                  </a:lnTo>
                  <a:lnTo>
                    <a:pt x="4025" y="303"/>
                  </a:lnTo>
                  <a:lnTo>
                    <a:pt x="4039" y="325"/>
                  </a:lnTo>
                  <a:lnTo>
                    <a:pt x="4048" y="351"/>
                  </a:lnTo>
                  <a:lnTo>
                    <a:pt x="4050" y="367"/>
                  </a:lnTo>
                  <a:lnTo>
                    <a:pt x="4051" y="382"/>
                  </a:lnTo>
                  <a:lnTo>
                    <a:pt x="3784" y="382"/>
                  </a:lnTo>
                  <a:close/>
                  <a:moveTo>
                    <a:pt x="3489" y="703"/>
                  </a:moveTo>
                  <a:lnTo>
                    <a:pt x="3489" y="312"/>
                  </a:lnTo>
                  <a:lnTo>
                    <a:pt x="3511" y="294"/>
                  </a:lnTo>
                  <a:lnTo>
                    <a:pt x="3537" y="278"/>
                  </a:lnTo>
                  <a:lnTo>
                    <a:pt x="3551" y="270"/>
                  </a:lnTo>
                  <a:lnTo>
                    <a:pt x="3566" y="264"/>
                  </a:lnTo>
                  <a:lnTo>
                    <a:pt x="3580" y="261"/>
                  </a:lnTo>
                  <a:lnTo>
                    <a:pt x="3596" y="260"/>
                  </a:lnTo>
                  <a:lnTo>
                    <a:pt x="3614" y="261"/>
                  </a:lnTo>
                  <a:lnTo>
                    <a:pt x="3632" y="263"/>
                  </a:lnTo>
                  <a:lnTo>
                    <a:pt x="3647" y="267"/>
                  </a:lnTo>
                  <a:lnTo>
                    <a:pt x="3662" y="272"/>
                  </a:lnTo>
                  <a:lnTo>
                    <a:pt x="3676" y="197"/>
                  </a:lnTo>
                  <a:lnTo>
                    <a:pt x="3646" y="190"/>
                  </a:lnTo>
                  <a:lnTo>
                    <a:pt x="3626" y="188"/>
                  </a:lnTo>
                  <a:lnTo>
                    <a:pt x="3603" y="187"/>
                  </a:lnTo>
                  <a:lnTo>
                    <a:pt x="3588" y="188"/>
                  </a:lnTo>
                  <a:lnTo>
                    <a:pt x="3571" y="192"/>
                  </a:lnTo>
                  <a:lnTo>
                    <a:pt x="3539" y="206"/>
                  </a:lnTo>
                  <a:lnTo>
                    <a:pt x="3524" y="215"/>
                  </a:lnTo>
                  <a:lnTo>
                    <a:pt x="3511" y="225"/>
                  </a:lnTo>
                  <a:lnTo>
                    <a:pt x="3488" y="244"/>
                  </a:lnTo>
                  <a:lnTo>
                    <a:pt x="3481" y="200"/>
                  </a:lnTo>
                  <a:lnTo>
                    <a:pt x="3408" y="200"/>
                  </a:lnTo>
                  <a:lnTo>
                    <a:pt x="3408" y="703"/>
                  </a:lnTo>
                  <a:lnTo>
                    <a:pt x="3489" y="703"/>
                  </a:lnTo>
                  <a:close/>
                  <a:moveTo>
                    <a:pt x="3280" y="703"/>
                  </a:moveTo>
                  <a:lnTo>
                    <a:pt x="3280" y="376"/>
                  </a:lnTo>
                  <a:lnTo>
                    <a:pt x="3280" y="350"/>
                  </a:lnTo>
                  <a:lnTo>
                    <a:pt x="3278" y="328"/>
                  </a:lnTo>
                  <a:lnTo>
                    <a:pt x="3274" y="307"/>
                  </a:lnTo>
                  <a:lnTo>
                    <a:pt x="3269" y="289"/>
                  </a:lnTo>
                  <a:lnTo>
                    <a:pt x="3263" y="271"/>
                  </a:lnTo>
                  <a:lnTo>
                    <a:pt x="3254" y="255"/>
                  </a:lnTo>
                  <a:lnTo>
                    <a:pt x="3245" y="242"/>
                  </a:lnTo>
                  <a:lnTo>
                    <a:pt x="3234" y="231"/>
                  </a:lnTo>
                  <a:lnTo>
                    <a:pt x="3222" y="220"/>
                  </a:lnTo>
                  <a:lnTo>
                    <a:pt x="3208" y="211"/>
                  </a:lnTo>
                  <a:lnTo>
                    <a:pt x="3193" y="205"/>
                  </a:lnTo>
                  <a:lnTo>
                    <a:pt x="3178" y="198"/>
                  </a:lnTo>
                  <a:lnTo>
                    <a:pt x="3160" y="194"/>
                  </a:lnTo>
                  <a:lnTo>
                    <a:pt x="3143" y="190"/>
                  </a:lnTo>
                  <a:lnTo>
                    <a:pt x="3123" y="188"/>
                  </a:lnTo>
                  <a:lnTo>
                    <a:pt x="3103" y="187"/>
                  </a:lnTo>
                  <a:lnTo>
                    <a:pt x="3072" y="188"/>
                  </a:lnTo>
                  <a:lnTo>
                    <a:pt x="3044" y="193"/>
                  </a:lnTo>
                  <a:lnTo>
                    <a:pt x="3020" y="198"/>
                  </a:lnTo>
                  <a:lnTo>
                    <a:pt x="2997" y="207"/>
                  </a:lnTo>
                  <a:lnTo>
                    <a:pt x="2977" y="218"/>
                  </a:lnTo>
                  <a:lnTo>
                    <a:pt x="2958" y="232"/>
                  </a:lnTo>
                  <a:lnTo>
                    <a:pt x="2941" y="249"/>
                  </a:lnTo>
                  <a:lnTo>
                    <a:pt x="2925" y="268"/>
                  </a:lnTo>
                  <a:lnTo>
                    <a:pt x="2983" y="307"/>
                  </a:lnTo>
                  <a:lnTo>
                    <a:pt x="2993" y="295"/>
                  </a:lnTo>
                  <a:lnTo>
                    <a:pt x="3005" y="285"/>
                  </a:lnTo>
                  <a:lnTo>
                    <a:pt x="3031" y="268"/>
                  </a:lnTo>
                  <a:lnTo>
                    <a:pt x="3047" y="260"/>
                  </a:lnTo>
                  <a:lnTo>
                    <a:pt x="3062" y="255"/>
                  </a:lnTo>
                  <a:lnTo>
                    <a:pt x="3095" y="252"/>
                  </a:lnTo>
                  <a:lnTo>
                    <a:pt x="3119" y="253"/>
                  </a:lnTo>
                  <a:lnTo>
                    <a:pt x="3139" y="259"/>
                  </a:lnTo>
                  <a:lnTo>
                    <a:pt x="3158" y="268"/>
                  </a:lnTo>
                  <a:lnTo>
                    <a:pt x="3172" y="280"/>
                  </a:lnTo>
                  <a:lnTo>
                    <a:pt x="3184" y="295"/>
                  </a:lnTo>
                  <a:lnTo>
                    <a:pt x="3193" y="316"/>
                  </a:lnTo>
                  <a:lnTo>
                    <a:pt x="3198" y="340"/>
                  </a:lnTo>
                  <a:lnTo>
                    <a:pt x="3200" y="370"/>
                  </a:lnTo>
                  <a:lnTo>
                    <a:pt x="3200" y="377"/>
                  </a:lnTo>
                  <a:lnTo>
                    <a:pt x="3148" y="378"/>
                  </a:lnTo>
                  <a:lnTo>
                    <a:pt x="3095" y="385"/>
                  </a:lnTo>
                  <a:lnTo>
                    <a:pt x="3043" y="397"/>
                  </a:lnTo>
                  <a:lnTo>
                    <a:pt x="3020" y="404"/>
                  </a:lnTo>
                  <a:lnTo>
                    <a:pt x="2997" y="414"/>
                  </a:lnTo>
                  <a:lnTo>
                    <a:pt x="2976" y="425"/>
                  </a:lnTo>
                  <a:lnTo>
                    <a:pt x="2956" y="438"/>
                  </a:lnTo>
                  <a:lnTo>
                    <a:pt x="2940" y="453"/>
                  </a:lnTo>
                  <a:lnTo>
                    <a:pt x="2924" y="469"/>
                  </a:lnTo>
                  <a:lnTo>
                    <a:pt x="2911" y="488"/>
                  </a:lnTo>
                  <a:lnTo>
                    <a:pt x="2902" y="509"/>
                  </a:lnTo>
                  <a:lnTo>
                    <a:pt x="2897" y="532"/>
                  </a:lnTo>
                  <a:lnTo>
                    <a:pt x="2895" y="558"/>
                  </a:lnTo>
                  <a:lnTo>
                    <a:pt x="2896" y="576"/>
                  </a:lnTo>
                  <a:lnTo>
                    <a:pt x="2899" y="594"/>
                  </a:lnTo>
                  <a:lnTo>
                    <a:pt x="2903" y="611"/>
                  </a:lnTo>
                  <a:lnTo>
                    <a:pt x="2910" y="626"/>
                  </a:lnTo>
                  <a:lnTo>
                    <a:pt x="2918" y="640"/>
                  </a:lnTo>
                  <a:lnTo>
                    <a:pt x="2926" y="654"/>
                  </a:lnTo>
                  <a:lnTo>
                    <a:pt x="2947" y="676"/>
                  </a:lnTo>
                  <a:lnTo>
                    <a:pt x="2974" y="692"/>
                  </a:lnTo>
                  <a:lnTo>
                    <a:pt x="3003" y="706"/>
                  </a:lnTo>
                  <a:lnTo>
                    <a:pt x="3034" y="712"/>
                  </a:lnTo>
                  <a:lnTo>
                    <a:pt x="3050" y="714"/>
                  </a:lnTo>
                  <a:lnTo>
                    <a:pt x="3066" y="715"/>
                  </a:lnTo>
                  <a:lnTo>
                    <a:pt x="3106" y="711"/>
                  </a:lnTo>
                  <a:lnTo>
                    <a:pt x="3125" y="707"/>
                  </a:lnTo>
                  <a:lnTo>
                    <a:pt x="3143" y="701"/>
                  </a:lnTo>
                  <a:lnTo>
                    <a:pt x="3159" y="693"/>
                  </a:lnTo>
                  <a:lnTo>
                    <a:pt x="3167" y="689"/>
                  </a:lnTo>
                  <a:lnTo>
                    <a:pt x="3174" y="683"/>
                  </a:lnTo>
                  <a:lnTo>
                    <a:pt x="3189" y="672"/>
                  </a:lnTo>
                  <a:lnTo>
                    <a:pt x="3203" y="660"/>
                  </a:lnTo>
                  <a:lnTo>
                    <a:pt x="3206" y="703"/>
                  </a:lnTo>
                  <a:lnTo>
                    <a:pt x="3280" y="703"/>
                  </a:lnTo>
                  <a:close/>
                  <a:moveTo>
                    <a:pt x="3200" y="597"/>
                  </a:moveTo>
                  <a:lnTo>
                    <a:pt x="3173" y="616"/>
                  </a:lnTo>
                  <a:lnTo>
                    <a:pt x="3159" y="625"/>
                  </a:lnTo>
                  <a:lnTo>
                    <a:pt x="3144" y="634"/>
                  </a:lnTo>
                  <a:lnTo>
                    <a:pt x="3128" y="640"/>
                  </a:lnTo>
                  <a:lnTo>
                    <a:pt x="3112" y="645"/>
                  </a:lnTo>
                  <a:lnTo>
                    <a:pt x="3076" y="648"/>
                  </a:lnTo>
                  <a:lnTo>
                    <a:pt x="3059" y="647"/>
                  </a:lnTo>
                  <a:lnTo>
                    <a:pt x="3042" y="644"/>
                  </a:lnTo>
                  <a:lnTo>
                    <a:pt x="3026" y="637"/>
                  </a:lnTo>
                  <a:lnTo>
                    <a:pt x="3010" y="628"/>
                  </a:lnTo>
                  <a:lnTo>
                    <a:pt x="2997" y="615"/>
                  </a:lnTo>
                  <a:lnTo>
                    <a:pt x="2986" y="600"/>
                  </a:lnTo>
                  <a:lnTo>
                    <a:pt x="2983" y="591"/>
                  </a:lnTo>
                  <a:lnTo>
                    <a:pt x="2979" y="581"/>
                  </a:lnTo>
                  <a:lnTo>
                    <a:pt x="2977" y="559"/>
                  </a:lnTo>
                  <a:lnTo>
                    <a:pt x="2978" y="541"/>
                  </a:lnTo>
                  <a:lnTo>
                    <a:pt x="2983" y="525"/>
                  </a:lnTo>
                  <a:lnTo>
                    <a:pt x="2989" y="510"/>
                  </a:lnTo>
                  <a:lnTo>
                    <a:pt x="2994" y="504"/>
                  </a:lnTo>
                  <a:lnTo>
                    <a:pt x="2998" y="498"/>
                  </a:lnTo>
                  <a:lnTo>
                    <a:pt x="3010" y="487"/>
                  </a:lnTo>
                  <a:lnTo>
                    <a:pt x="3023" y="477"/>
                  </a:lnTo>
                  <a:lnTo>
                    <a:pt x="3038" y="469"/>
                  </a:lnTo>
                  <a:lnTo>
                    <a:pt x="3053" y="463"/>
                  </a:lnTo>
                  <a:lnTo>
                    <a:pt x="3089" y="452"/>
                  </a:lnTo>
                  <a:lnTo>
                    <a:pt x="3126" y="446"/>
                  </a:lnTo>
                  <a:lnTo>
                    <a:pt x="3163" y="443"/>
                  </a:lnTo>
                  <a:lnTo>
                    <a:pt x="3200" y="441"/>
                  </a:lnTo>
                  <a:lnTo>
                    <a:pt x="3200" y="597"/>
                  </a:lnTo>
                  <a:close/>
                  <a:moveTo>
                    <a:pt x="2471" y="903"/>
                  </a:moveTo>
                  <a:lnTo>
                    <a:pt x="2471" y="698"/>
                  </a:lnTo>
                  <a:lnTo>
                    <a:pt x="2492" y="706"/>
                  </a:lnTo>
                  <a:lnTo>
                    <a:pt x="2516" y="711"/>
                  </a:lnTo>
                  <a:lnTo>
                    <a:pt x="2542" y="714"/>
                  </a:lnTo>
                  <a:lnTo>
                    <a:pt x="2570" y="715"/>
                  </a:lnTo>
                  <a:lnTo>
                    <a:pt x="2597" y="714"/>
                  </a:lnTo>
                  <a:lnTo>
                    <a:pt x="2622" y="710"/>
                  </a:lnTo>
                  <a:lnTo>
                    <a:pt x="2648" y="704"/>
                  </a:lnTo>
                  <a:lnTo>
                    <a:pt x="2671" y="696"/>
                  </a:lnTo>
                  <a:lnTo>
                    <a:pt x="2693" y="686"/>
                  </a:lnTo>
                  <a:lnTo>
                    <a:pt x="2714" y="674"/>
                  </a:lnTo>
                  <a:lnTo>
                    <a:pt x="2732" y="658"/>
                  </a:lnTo>
                  <a:lnTo>
                    <a:pt x="2750" y="642"/>
                  </a:lnTo>
                  <a:lnTo>
                    <a:pt x="2766" y="623"/>
                  </a:lnTo>
                  <a:lnTo>
                    <a:pt x="2780" y="603"/>
                  </a:lnTo>
                  <a:lnTo>
                    <a:pt x="2792" y="581"/>
                  </a:lnTo>
                  <a:lnTo>
                    <a:pt x="2797" y="569"/>
                  </a:lnTo>
                  <a:lnTo>
                    <a:pt x="2803" y="557"/>
                  </a:lnTo>
                  <a:lnTo>
                    <a:pt x="2811" y="531"/>
                  </a:lnTo>
                  <a:lnTo>
                    <a:pt x="2816" y="505"/>
                  </a:lnTo>
                  <a:lnTo>
                    <a:pt x="2821" y="476"/>
                  </a:lnTo>
                  <a:lnTo>
                    <a:pt x="2822" y="446"/>
                  </a:lnTo>
                  <a:lnTo>
                    <a:pt x="2818" y="397"/>
                  </a:lnTo>
                  <a:lnTo>
                    <a:pt x="2811" y="348"/>
                  </a:lnTo>
                  <a:lnTo>
                    <a:pt x="2804" y="326"/>
                  </a:lnTo>
                  <a:lnTo>
                    <a:pt x="2796" y="304"/>
                  </a:lnTo>
                  <a:lnTo>
                    <a:pt x="2786" y="284"/>
                  </a:lnTo>
                  <a:lnTo>
                    <a:pt x="2774" y="265"/>
                  </a:lnTo>
                  <a:lnTo>
                    <a:pt x="2761" y="249"/>
                  </a:lnTo>
                  <a:lnTo>
                    <a:pt x="2746" y="233"/>
                  </a:lnTo>
                  <a:lnTo>
                    <a:pt x="2729" y="220"/>
                  </a:lnTo>
                  <a:lnTo>
                    <a:pt x="2710" y="208"/>
                  </a:lnTo>
                  <a:lnTo>
                    <a:pt x="2691" y="199"/>
                  </a:lnTo>
                  <a:lnTo>
                    <a:pt x="2667" y="193"/>
                  </a:lnTo>
                  <a:lnTo>
                    <a:pt x="2643" y="189"/>
                  </a:lnTo>
                  <a:lnTo>
                    <a:pt x="2616" y="187"/>
                  </a:lnTo>
                  <a:lnTo>
                    <a:pt x="2577" y="190"/>
                  </a:lnTo>
                  <a:lnTo>
                    <a:pt x="2558" y="194"/>
                  </a:lnTo>
                  <a:lnTo>
                    <a:pt x="2540" y="199"/>
                  </a:lnTo>
                  <a:lnTo>
                    <a:pt x="2522" y="206"/>
                  </a:lnTo>
                  <a:lnTo>
                    <a:pt x="2504" y="215"/>
                  </a:lnTo>
                  <a:lnTo>
                    <a:pt x="2487" y="225"/>
                  </a:lnTo>
                  <a:lnTo>
                    <a:pt x="2470" y="237"/>
                  </a:lnTo>
                  <a:lnTo>
                    <a:pt x="2465" y="200"/>
                  </a:lnTo>
                  <a:lnTo>
                    <a:pt x="2390" y="200"/>
                  </a:lnTo>
                  <a:lnTo>
                    <a:pt x="2390" y="903"/>
                  </a:lnTo>
                  <a:lnTo>
                    <a:pt x="2471" y="903"/>
                  </a:lnTo>
                  <a:close/>
                  <a:moveTo>
                    <a:pt x="2471" y="306"/>
                  </a:moveTo>
                  <a:lnTo>
                    <a:pt x="2499" y="285"/>
                  </a:lnTo>
                  <a:lnTo>
                    <a:pt x="2530" y="268"/>
                  </a:lnTo>
                  <a:lnTo>
                    <a:pt x="2545" y="261"/>
                  </a:lnTo>
                  <a:lnTo>
                    <a:pt x="2562" y="257"/>
                  </a:lnTo>
                  <a:lnTo>
                    <a:pt x="2595" y="253"/>
                  </a:lnTo>
                  <a:lnTo>
                    <a:pt x="2615" y="254"/>
                  </a:lnTo>
                  <a:lnTo>
                    <a:pt x="2632" y="258"/>
                  </a:lnTo>
                  <a:lnTo>
                    <a:pt x="2649" y="263"/>
                  </a:lnTo>
                  <a:lnTo>
                    <a:pt x="2664" y="270"/>
                  </a:lnTo>
                  <a:lnTo>
                    <a:pt x="2677" y="280"/>
                  </a:lnTo>
                  <a:lnTo>
                    <a:pt x="2689" y="291"/>
                  </a:lnTo>
                  <a:lnTo>
                    <a:pt x="2699" y="302"/>
                  </a:lnTo>
                  <a:lnTo>
                    <a:pt x="2708" y="316"/>
                  </a:lnTo>
                  <a:lnTo>
                    <a:pt x="2724" y="346"/>
                  </a:lnTo>
                  <a:lnTo>
                    <a:pt x="2732" y="379"/>
                  </a:lnTo>
                  <a:lnTo>
                    <a:pt x="2738" y="414"/>
                  </a:lnTo>
                  <a:lnTo>
                    <a:pt x="2740" y="450"/>
                  </a:lnTo>
                  <a:lnTo>
                    <a:pt x="2739" y="473"/>
                  </a:lnTo>
                  <a:lnTo>
                    <a:pt x="2737" y="494"/>
                  </a:lnTo>
                  <a:lnTo>
                    <a:pt x="2732" y="515"/>
                  </a:lnTo>
                  <a:lnTo>
                    <a:pt x="2727" y="535"/>
                  </a:lnTo>
                  <a:lnTo>
                    <a:pt x="2719" y="552"/>
                  </a:lnTo>
                  <a:lnTo>
                    <a:pt x="2710" y="569"/>
                  </a:lnTo>
                  <a:lnTo>
                    <a:pt x="2699" y="583"/>
                  </a:lnTo>
                  <a:lnTo>
                    <a:pt x="2688" y="597"/>
                  </a:lnTo>
                  <a:lnTo>
                    <a:pt x="2675" y="608"/>
                  </a:lnTo>
                  <a:lnTo>
                    <a:pt x="2661" y="620"/>
                  </a:lnTo>
                  <a:lnTo>
                    <a:pt x="2645" y="628"/>
                  </a:lnTo>
                  <a:lnTo>
                    <a:pt x="2629" y="636"/>
                  </a:lnTo>
                  <a:lnTo>
                    <a:pt x="2611" y="642"/>
                  </a:lnTo>
                  <a:lnTo>
                    <a:pt x="2594" y="646"/>
                  </a:lnTo>
                  <a:lnTo>
                    <a:pt x="2555" y="649"/>
                  </a:lnTo>
                  <a:lnTo>
                    <a:pt x="2529" y="648"/>
                  </a:lnTo>
                  <a:lnTo>
                    <a:pt x="2505" y="643"/>
                  </a:lnTo>
                  <a:lnTo>
                    <a:pt x="2486" y="636"/>
                  </a:lnTo>
                  <a:lnTo>
                    <a:pt x="2471" y="627"/>
                  </a:lnTo>
                  <a:lnTo>
                    <a:pt x="2471" y="306"/>
                  </a:lnTo>
                  <a:close/>
                  <a:moveTo>
                    <a:pt x="2035" y="120"/>
                  </a:moveTo>
                  <a:lnTo>
                    <a:pt x="2046" y="119"/>
                  </a:lnTo>
                  <a:lnTo>
                    <a:pt x="2056" y="115"/>
                  </a:lnTo>
                  <a:lnTo>
                    <a:pt x="2064" y="110"/>
                  </a:lnTo>
                  <a:lnTo>
                    <a:pt x="2073" y="102"/>
                  </a:lnTo>
                  <a:lnTo>
                    <a:pt x="2080" y="93"/>
                  </a:lnTo>
                  <a:lnTo>
                    <a:pt x="2084" y="83"/>
                  </a:lnTo>
                  <a:lnTo>
                    <a:pt x="2088" y="72"/>
                  </a:lnTo>
                  <a:lnTo>
                    <a:pt x="2089" y="60"/>
                  </a:lnTo>
                  <a:lnTo>
                    <a:pt x="2088" y="48"/>
                  </a:lnTo>
                  <a:lnTo>
                    <a:pt x="2084" y="37"/>
                  </a:lnTo>
                  <a:lnTo>
                    <a:pt x="2080" y="27"/>
                  </a:lnTo>
                  <a:lnTo>
                    <a:pt x="2073" y="17"/>
                  </a:lnTo>
                  <a:lnTo>
                    <a:pt x="2064" y="10"/>
                  </a:lnTo>
                  <a:lnTo>
                    <a:pt x="2056" y="4"/>
                  </a:lnTo>
                  <a:lnTo>
                    <a:pt x="2046" y="1"/>
                  </a:lnTo>
                  <a:lnTo>
                    <a:pt x="2035" y="0"/>
                  </a:lnTo>
                  <a:lnTo>
                    <a:pt x="2024" y="1"/>
                  </a:lnTo>
                  <a:lnTo>
                    <a:pt x="2014" y="4"/>
                  </a:lnTo>
                  <a:lnTo>
                    <a:pt x="2005" y="10"/>
                  </a:lnTo>
                  <a:lnTo>
                    <a:pt x="1997" y="17"/>
                  </a:lnTo>
                  <a:lnTo>
                    <a:pt x="1989" y="27"/>
                  </a:lnTo>
                  <a:lnTo>
                    <a:pt x="1985" y="37"/>
                  </a:lnTo>
                  <a:lnTo>
                    <a:pt x="1982" y="48"/>
                  </a:lnTo>
                  <a:lnTo>
                    <a:pt x="1981" y="60"/>
                  </a:lnTo>
                  <a:lnTo>
                    <a:pt x="1982" y="72"/>
                  </a:lnTo>
                  <a:lnTo>
                    <a:pt x="1985" y="83"/>
                  </a:lnTo>
                  <a:lnTo>
                    <a:pt x="1989" y="93"/>
                  </a:lnTo>
                  <a:lnTo>
                    <a:pt x="1997" y="102"/>
                  </a:lnTo>
                  <a:lnTo>
                    <a:pt x="2005" y="110"/>
                  </a:lnTo>
                  <a:lnTo>
                    <a:pt x="2014" y="115"/>
                  </a:lnTo>
                  <a:lnTo>
                    <a:pt x="2024" y="119"/>
                  </a:lnTo>
                  <a:lnTo>
                    <a:pt x="2035" y="120"/>
                  </a:lnTo>
                  <a:close/>
                  <a:moveTo>
                    <a:pt x="1994" y="703"/>
                  </a:moveTo>
                  <a:lnTo>
                    <a:pt x="2075" y="703"/>
                  </a:lnTo>
                  <a:lnTo>
                    <a:pt x="2075" y="200"/>
                  </a:lnTo>
                  <a:lnTo>
                    <a:pt x="1994" y="200"/>
                  </a:lnTo>
                  <a:lnTo>
                    <a:pt x="1994" y="703"/>
                  </a:lnTo>
                  <a:close/>
                  <a:moveTo>
                    <a:pt x="1771" y="267"/>
                  </a:moveTo>
                  <a:lnTo>
                    <a:pt x="1905" y="267"/>
                  </a:lnTo>
                  <a:lnTo>
                    <a:pt x="1905" y="200"/>
                  </a:lnTo>
                  <a:lnTo>
                    <a:pt x="1772" y="200"/>
                  </a:lnTo>
                  <a:lnTo>
                    <a:pt x="1772" y="62"/>
                  </a:lnTo>
                  <a:lnTo>
                    <a:pt x="1691" y="62"/>
                  </a:lnTo>
                  <a:lnTo>
                    <a:pt x="1691" y="200"/>
                  </a:lnTo>
                  <a:lnTo>
                    <a:pt x="1605" y="200"/>
                  </a:lnTo>
                  <a:lnTo>
                    <a:pt x="1605" y="267"/>
                  </a:lnTo>
                  <a:lnTo>
                    <a:pt x="1691" y="267"/>
                  </a:lnTo>
                  <a:lnTo>
                    <a:pt x="1691" y="597"/>
                  </a:lnTo>
                  <a:lnTo>
                    <a:pt x="1693" y="625"/>
                  </a:lnTo>
                  <a:lnTo>
                    <a:pt x="1698" y="649"/>
                  </a:lnTo>
                  <a:lnTo>
                    <a:pt x="1703" y="660"/>
                  </a:lnTo>
                  <a:lnTo>
                    <a:pt x="1708" y="669"/>
                  </a:lnTo>
                  <a:lnTo>
                    <a:pt x="1715" y="678"/>
                  </a:lnTo>
                  <a:lnTo>
                    <a:pt x="1722" y="686"/>
                  </a:lnTo>
                  <a:lnTo>
                    <a:pt x="1739" y="699"/>
                  </a:lnTo>
                  <a:lnTo>
                    <a:pt x="1759" y="708"/>
                  </a:lnTo>
                  <a:lnTo>
                    <a:pt x="1782" y="713"/>
                  </a:lnTo>
                  <a:lnTo>
                    <a:pt x="1810" y="715"/>
                  </a:lnTo>
                  <a:lnTo>
                    <a:pt x="1847" y="712"/>
                  </a:lnTo>
                  <a:lnTo>
                    <a:pt x="1876" y="704"/>
                  </a:lnTo>
                  <a:lnTo>
                    <a:pt x="1900" y="692"/>
                  </a:lnTo>
                  <a:lnTo>
                    <a:pt x="1924" y="676"/>
                  </a:lnTo>
                  <a:lnTo>
                    <a:pt x="1892" y="622"/>
                  </a:lnTo>
                  <a:lnTo>
                    <a:pt x="1877" y="632"/>
                  </a:lnTo>
                  <a:lnTo>
                    <a:pt x="1861" y="642"/>
                  </a:lnTo>
                  <a:lnTo>
                    <a:pt x="1851" y="645"/>
                  </a:lnTo>
                  <a:lnTo>
                    <a:pt x="1842" y="647"/>
                  </a:lnTo>
                  <a:lnTo>
                    <a:pt x="1822" y="649"/>
                  </a:lnTo>
                  <a:lnTo>
                    <a:pt x="1811" y="649"/>
                  </a:lnTo>
                  <a:lnTo>
                    <a:pt x="1802" y="647"/>
                  </a:lnTo>
                  <a:lnTo>
                    <a:pt x="1786" y="637"/>
                  </a:lnTo>
                  <a:lnTo>
                    <a:pt x="1779" y="629"/>
                  </a:lnTo>
                  <a:lnTo>
                    <a:pt x="1775" y="620"/>
                  </a:lnTo>
                  <a:lnTo>
                    <a:pt x="1772" y="605"/>
                  </a:lnTo>
                  <a:lnTo>
                    <a:pt x="1771" y="589"/>
                  </a:lnTo>
                  <a:lnTo>
                    <a:pt x="1771" y="267"/>
                  </a:lnTo>
                  <a:close/>
                  <a:moveTo>
                    <a:pt x="1180" y="703"/>
                  </a:moveTo>
                  <a:lnTo>
                    <a:pt x="1180" y="310"/>
                  </a:lnTo>
                  <a:lnTo>
                    <a:pt x="1210" y="290"/>
                  </a:lnTo>
                  <a:lnTo>
                    <a:pt x="1227" y="281"/>
                  </a:lnTo>
                  <a:lnTo>
                    <a:pt x="1244" y="271"/>
                  </a:lnTo>
                  <a:lnTo>
                    <a:pt x="1264" y="263"/>
                  </a:lnTo>
                  <a:lnTo>
                    <a:pt x="1283" y="258"/>
                  </a:lnTo>
                  <a:lnTo>
                    <a:pt x="1303" y="254"/>
                  </a:lnTo>
                  <a:lnTo>
                    <a:pt x="1323" y="253"/>
                  </a:lnTo>
                  <a:lnTo>
                    <a:pt x="1352" y="255"/>
                  </a:lnTo>
                  <a:lnTo>
                    <a:pt x="1364" y="258"/>
                  </a:lnTo>
                  <a:lnTo>
                    <a:pt x="1377" y="261"/>
                  </a:lnTo>
                  <a:lnTo>
                    <a:pt x="1398" y="272"/>
                  </a:lnTo>
                  <a:lnTo>
                    <a:pt x="1406" y="279"/>
                  </a:lnTo>
                  <a:lnTo>
                    <a:pt x="1414" y="286"/>
                  </a:lnTo>
                  <a:lnTo>
                    <a:pt x="1426" y="305"/>
                  </a:lnTo>
                  <a:lnTo>
                    <a:pt x="1435" y="328"/>
                  </a:lnTo>
                  <a:lnTo>
                    <a:pt x="1441" y="357"/>
                  </a:lnTo>
                  <a:lnTo>
                    <a:pt x="1443" y="389"/>
                  </a:lnTo>
                  <a:lnTo>
                    <a:pt x="1443" y="703"/>
                  </a:lnTo>
                  <a:lnTo>
                    <a:pt x="1525" y="703"/>
                  </a:lnTo>
                  <a:lnTo>
                    <a:pt x="1525" y="390"/>
                  </a:lnTo>
                  <a:lnTo>
                    <a:pt x="1522" y="344"/>
                  </a:lnTo>
                  <a:lnTo>
                    <a:pt x="1514" y="303"/>
                  </a:lnTo>
                  <a:lnTo>
                    <a:pt x="1508" y="284"/>
                  </a:lnTo>
                  <a:lnTo>
                    <a:pt x="1501" y="268"/>
                  </a:lnTo>
                  <a:lnTo>
                    <a:pt x="1492" y="253"/>
                  </a:lnTo>
                  <a:lnTo>
                    <a:pt x="1482" y="239"/>
                  </a:lnTo>
                  <a:lnTo>
                    <a:pt x="1470" y="227"/>
                  </a:lnTo>
                  <a:lnTo>
                    <a:pt x="1457" y="217"/>
                  </a:lnTo>
                  <a:lnTo>
                    <a:pt x="1442" y="208"/>
                  </a:lnTo>
                  <a:lnTo>
                    <a:pt x="1424" y="200"/>
                  </a:lnTo>
                  <a:lnTo>
                    <a:pt x="1405" y="195"/>
                  </a:lnTo>
                  <a:lnTo>
                    <a:pt x="1384" y="190"/>
                  </a:lnTo>
                  <a:lnTo>
                    <a:pt x="1362" y="188"/>
                  </a:lnTo>
                  <a:lnTo>
                    <a:pt x="1337" y="187"/>
                  </a:lnTo>
                  <a:lnTo>
                    <a:pt x="1314" y="188"/>
                  </a:lnTo>
                  <a:lnTo>
                    <a:pt x="1291" y="192"/>
                  </a:lnTo>
                  <a:lnTo>
                    <a:pt x="1270" y="196"/>
                  </a:lnTo>
                  <a:lnTo>
                    <a:pt x="1250" y="203"/>
                  </a:lnTo>
                  <a:lnTo>
                    <a:pt x="1212" y="220"/>
                  </a:lnTo>
                  <a:lnTo>
                    <a:pt x="1180" y="240"/>
                  </a:lnTo>
                  <a:lnTo>
                    <a:pt x="1180" y="0"/>
                  </a:lnTo>
                  <a:lnTo>
                    <a:pt x="1099" y="0"/>
                  </a:lnTo>
                  <a:lnTo>
                    <a:pt x="1099" y="703"/>
                  </a:lnTo>
                  <a:lnTo>
                    <a:pt x="1180" y="703"/>
                  </a:lnTo>
                  <a:close/>
                  <a:moveTo>
                    <a:pt x="651" y="693"/>
                  </a:moveTo>
                  <a:lnTo>
                    <a:pt x="673" y="702"/>
                  </a:lnTo>
                  <a:lnTo>
                    <a:pt x="699" y="710"/>
                  </a:lnTo>
                  <a:lnTo>
                    <a:pt x="725" y="713"/>
                  </a:lnTo>
                  <a:lnTo>
                    <a:pt x="753" y="715"/>
                  </a:lnTo>
                  <a:lnTo>
                    <a:pt x="781" y="713"/>
                  </a:lnTo>
                  <a:lnTo>
                    <a:pt x="808" y="710"/>
                  </a:lnTo>
                  <a:lnTo>
                    <a:pt x="832" y="702"/>
                  </a:lnTo>
                  <a:lnTo>
                    <a:pt x="855" y="692"/>
                  </a:lnTo>
                  <a:lnTo>
                    <a:pt x="876" y="680"/>
                  </a:lnTo>
                  <a:lnTo>
                    <a:pt x="896" y="666"/>
                  </a:lnTo>
                  <a:lnTo>
                    <a:pt x="914" y="650"/>
                  </a:lnTo>
                  <a:lnTo>
                    <a:pt x="929" y="633"/>
                  </a:lnTo>
                  <a:lnTo>
                    <a:pt x="942" y="614"/>
                  </a:lnTo>
                  <a:lnTo>
                    <a:pt x="954" y="593"/>
                  </a:lnTo>
                  <a:lnTo>
                    <a:pt x="964" y="571"/>
                  </a:lnTo>
                  <a:lnTo>
                    <a:pt x="972" y="548"/>
                  </a:lnTo>
                  <a:lnTo>
                    <a:pt x="979" y="525"/>
                  </a:lnTo>
                  <a:lnTo>
                    <a:pt x="983" y="500"/>
                  </a:lnTo>
                  <a:lnTo>
                    <a:pt x="987" y="451"/>
                  </a:lnTo>
                  <a:lnTo>
                    <a:pt x="986" y="426"/>
                  </a:lnTo>
                  <a:lnTo>
                    <a:pt x="983" y="402"/>
                  </a:lnTo>
                  <a:lnTo>
                    <a:pt x="979" y="378"/>
                  </a:lnTo>
                  <a:lnTo>
                    <a:pt x="972" y="354"/>
                  </a:lnTo>
                  <a:lnTo>
                    <a:pt x="964" y="332"/>
                  </a:lnTo>
                  <a:lnTo>
                    <a:pt x="954" y="310"/>
                  </a:lnTo>
                  <a:lnTo>
                    <a:pt x="942" y="289"/>
                  </a:lnTo>
                  <a:lnTo>
                    <a:pt x="929" y="270"/>
                  </a:lnTo>
                  <a:lnTo>
                    <a:pt x="914" y="252"/>
                  </a:lnTo>
                  <a:lnTo>
                    <a:pt x="896" y="237"/>
                  </a:lnTo>
                  <a:lnTo>
                    <a:pt x="876" y="222"/>
                  </a:lnTo>
                  <a:lnTo>
                    <a:pt x="855" y="210"/>
                  </a:lnTo>
                  <a:lnTo>
                    <a:pt x="832" y="200"/>
                  </a:lnTo>
                  <a:lnTo>
                    <a:pt x="808" y="193"/>
                  </a:lnTo>
                  <a:lnTo>
                    <a:pt x="781" y="189"/>
                  </a:lnTo>
                  <a:lnTo>
                    <a:pt x="753" y="187"/>
                  </a:lnTo>
                  <a:lnTo>
                    <a:pt x="724" y="189"/>
                  </a:lnTo>
                  <a:lnTo>
                    <a:pt x="698" y="193"/>
                  </a:lnTo>
                  <a:lnTo>
                    <a:pt x="673" y="200"/>
                  </a:lnTo>
                  <a:lnTo>
                    <a:pt x="650" y="209"/>
                  </a:lnTo>
                  <a:lnTo>
                    <a:pt x="629" y="221"/>
                  </a:lnTo>
                  <a:lnTo>
                    <a:pt x="610" y="236"/>
                  </a:lnTo>
                  <a:lnTo>
                    <a:pt x="593" y="251"/>
                  </a:lnTo>
                  <a:lnTo>
                    <a:pt x="577" y="269"/>
                  </a:lnTo>
                  <a:lnTo>
                    <a:pt x="563" y="287"/>
                  </a:lnTo>
                  <a:lnTo>
                    <a:pt x="551" y="308"/>
                  </a:lnTo>
                  <a:lnTo>
                    <a:pt x="541" y="329"/>
                  </a:lnTo>
                  <a:lnTo>
                    <a:pt x="533" y="353"/>
                  </a:lnTo>
                  <a:lnTo>
                    <a:pt x="527" y="376"/>
                  </a:lnTo>
                  <a:lnTo>
                    <a:pt x="522" y="400"/>
                  </a:lnTo>
                  <a:lnTo>
                    <a:pt x="519" y="450"/>
                  </a:lnTo>
                  <a:lnTo>
                    <a:pt x="522" y="498"/>
                  </a:lnTo>
                  <a:lnTo>
                    <a:pt x="527" y="522"/>
                  </a:lnTo>
                  <a:lnTo>
                    <a:pt x="533" y="547"/>
                  </a:lnTo>
                  <a:lnTo>
                    <a:pt x="542" y="570"/>
                  </a:lnTo>
                  <a:lnTo>
                    <a:pt x="552" y="592"/>
                  </a:lnTo>
                  <a:lnTo>
                    <a:pt x="579" y="633"/>
                  </a:lnTo>
                  <a:lnTo>
                    <a:pt x="594" y="650"/>
                  </a:lnTo>
                  <a:lnTo>
                    <a:pt x="610" y="666"/>
                  </a:lnTo>
                  <a:lnTo>
                    <a:pt x="630" y="680"/>
                  </a:lnTo>
                  <a:lnTo>
                    <a:pt x="651" y="693"/>
                  </a:lnTo>
                  <a:close/>
                  <a:moveTo>
                    <a:pt x="637" y="588"/>
                  </a:moveTo>
                  <a:lnTo>
                    <a:pt x="628" y="573"/>
                  </a:lnTo>
                  <a:lnTo>
                    <a:pt x="620" y="557"/>
                  </a:lnTo>
                  <a:lnTo>
                    <a:pt x="608" y="524"/>
                  </a:lnTo>
                  <a:lnTo>
                    <a:pt x="602" y="487"/>
                  </a:lnTo>
                  <a:lnTo>
                    <a:pt x="599" y="450"/>
                  </a:lnTo>
                  <a:lnTo>
                    <a:pt x="602" y="412"/>
                  </a:lnTo>
                  <a:lnTo>
                    <a:pt x="608" y="377"/>
                  </a:lnTo>
                  <a:lnTo>
                    <a:pt x="614" y="359"/>
                  </a:lnTo>
                  <a:lnTo>
                    <a:pt x="620" y="344"/>
                  </a:lnTo>
                  <a:lnTo>
                    <a:pt x="628" y="328"/>
                  </a:lnTo>
                  <a:lnTo>
                    <a:pt x="637" y="314"/>
                  </a:lnTo>
                  <a:lnTo>
                    <a:pt x="647" y="301"/>
                  </a:lnTo>
                  <a:lnTo>
                    <a:pt x="659" y="289"/>
                  </a:lnTo>
                  <a:lnTo>
                    <a:pt x="671" y="278"/>
                  </a:lnTo>
                  <a:lnTo>
                    <a:pt x="685" y="269"/>
                  </a:lnTo>
                  <a:lnTo>
                    <a:pt x="700" y="261"/>
                  </a:lnTo>
                  <a:lnTo>
                    <a:pt x="716" y="255"/>
                  </a:lnTo>
                  <a:lnTo>
                    <a:pt x="734" y="253"/>
                  </a:lnTo>
                  <a:lnTo>
                    <a:pt x="753" y="252"/>
                  </a:lnTo>
                  <a:lnTo>
                    <a:pt x="771" y="253"/>
                  </a:lnTo>
                  <a:lnTo>
                    <a:pt x="789" y="255"/>
                  </a:lnTo>
                  <a:lnTo>
                    <a:pt x="806" y="261"/>
                  </a:lnTo>
                  <a:lnTo>
                    <a:pt x="821" y="269"/>
                  </a:lnTo>
                  <a:lnTo>
                    <a:pt x="835" y="278"/>
                  </a:lnTo>
                  <a:lnTo>
                    <a:pt x="847" y="289"/>
                  </a:lnTo>
                  <a:lnTo>
                    <a:pt x="860" y="301"/>
                  </a:lnTo>
                  <a:lnTo>
                    <a:pt x="870" y="314"/>
                  </a:lnTo>
                  <a:lnTo>
                    <a:pt x="878" y="328"/>
                  </a:lnTo>
                  <a:lnTo>
                    <a:pt x="887" y="344"/>
                  </a:lnTo>
                  <a:lnTo>
                    <a:pt x="898" y="378"/>
                  </a:lnTo>
                  <a:lnTo>
                    <a:pt x="906" y="413"/>
                  </a:lnTo>
                  <a:lnTo>
                    <a:pt x="908" y="451"/>
                  </a:lnTo>
                  <a:lnTo>
                    <a:pt x="906" y="487"/>
                  </a:lnTo>
                  <a:lnTo>
                    <a:pt x="898" y="524"/>
                  </a:lnTo>
                  <a:lnTo>
                    <a:pt x="894" y="540"/>
                  </a:lnTo>
                  <a:lnTo>
                    <a:pt x="887" y="557"/>
                  </a:lnTo>
                  <a:lnTo>
                    <a:pt x="878" y="572"/>
                  </a:lnTo>
                  <a:lnTo>
                    <a:pt x="870" y="586"/>
                  </a:lnTo>
                  <a:lnTo>
                    <a:pt x="847" y="612"/>
                  </a:lnTo>
                  <a:lnTo>
                    <a:pt x="835" y="623"/>
                  </a:lnTo>
                  <a:lnTo>
                    <a:pt x="821" y="633"/>
                  </a:lnTo>
                  <a:lnTo>
                    <a:pt x="806" y="639"/>
                  </a:lnTo>
                  <a:lnTo>
                    <a:pt x="789" y="645"/>
                  </a:lnTo>
                  <a:lnTo>
                    <a:pt x="771" y="648"/>
                  </a:lnTo>
                  <a:lnTo>
                    <a:pt x="753" y="649"/>
                  </a:lnTo>
                  <a:lnTo>
                    <a:pt x="735" y="648"/>
                  </a:lnTo>
                  <a:lnTo>
                    <a:pt x="717" y="645"/>
                  </a:lnTo>
                  <a:lnTo>
                    <a:pt x="701" y="639"/>
                  </a:lnTo>
                  <a:lnTo>
                    <a:pt x="687" y="633"/>
                  </a:lnTo>
                  <a:lnTo>
                    <a:pt x="672" y="623"/>
                  </a:lnTo>
                  <a:lnTo>
                    <a:pt x="659" y="613"/>
                  </a:lnTo>
                  <a:lnTo>
                    <a:pt x="648" y="601"/>
                  </a:lnTo>
                  <a:lnTo>
                    <a:pt x="637" y="588"/>
                  </a:lnTo>
                  <a:close/>
                  <a:moveTo>
                    <a:pt x="84" y="703"/>
                  </a:moveTo>
                  <a:lnTo>
                    <a:pt x="84" y="412"/>
                  </a:lnTo>
                  <a:lnTo>
                    <a:pt x="156" y="337"/>
                  </a:lnTo>
                  <a:lnTo>
                    <a:pt x="400" y="703"/>
                  </a:lnTo>
                  <a:lnTo>
                    <a:pt x="501" y="703"/>
                  </a:lnTo>
                  <a:lnTo>
                    <a:pt x="216" y="276"/>
                  </a:lnTo>
                  <a:lnTo>
                    <a:pt x="487" y="0"/>
                  </a:lnTo>
                  <a:lnTo>
                    <a:pt x="387" y="0"/>
                  </a:lnTo>
                  <a:lnTo>
                    <a:pt x="84" y="308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03"/>
                  </a:lnTo>
                  <a:lnTo>
                    <a:pt x="84" y="703"/>
                  </a:lnTo>
                  <a:close/>
                  <a:moveTo>
                    <a:pt x="6645" y="715"/>
                  </a:moveTo>
                  <a:lnTo>
                    <a:pt x="6656" y="714"/>
                  </a:lnTo>
                  <a:lnTo>
                    <a:pt x="6667" y="710"/>
                  </a:lnTo>
                  <a:lnTo>
                    <a:pt x="6677" y="704"/>
                  </a:lnTo>
                  <a:lnTo>
                    <a:pt x="6684" y="697"/>
                  </a:lnTo>
                  <a:lnTo>
                    <a:pt x="6692" y="687"/>
                  </a:lnTo>
                  <a:lnTo>
                    <a:pt x="6698" y="676"/>
                  </a:lnTo>
                  <a:lnTo>
                    <a:pt x="6700" y="665"/>
                  </a:lnTo>
                  <a:lnTo>
                    <a:pt x="6701" y="652"/>
                  </a:lnTo>
                  <a:lnTo>
                    <a:pt x="6700" y="639"/>
                  </a:lnTo>
                  <a:lnTo>
                    <a:pt x="6698" y="627"/>
                  </a:lnTo>
                  <a:lnTo>
                    <a:pt x="6692" y="616"/>
                  </a:lnTo>
                  <a:lnTo>
                    <a:pt x="6684" y="607"/>
                  </a:lnTo>
                  <a:lnTo>
                    <a:pt x="6677" y="599"/>
                  </a:lnTo>
                  <a:lnTo>
                    <a:pt x="6667" y="593"/>
                  </a:lnTo>
                  <a:lnTo>
                    <a:pt x="6656" y="590"/>
                  </a:lnTo>
                  <a:lnTo>
                    <a:pt x="6645" y="589"/>
                  </a:lnTo>
                  <a:lnTo>
                    <a:pt x="6632" y="590"/>
                  </a:lnTo>
                  <a:lnTo>
                    <a:pt x="6621" y="593"/>
                  </a:lnTo>
                  <a:lnTo>
                    <a:pt x="6613" y="599"/>
                  </a:lnTo>
                  <a:lnTo>
                    <a:pt x="6604" y="607"/>
                  </a:lnTo>
                  <a:lnTo>
                    <a:pt x="6596" y="616"/>
                  </a:lnTo>
                  <a:lnTo>
                    <a:pt x="6592" y="627"/>
                  </a:lnTo>
                  <a:lnTo>
                    <a:pt x="6588" y="639"/>
                  </a:lnTo>
                  <a:lnTo>
                    <a:pt x="6587" y="652"/>
                  </a:lnTo>
                  <a:lnTo>
                    <a:pt x="6588" y="665"/>
                  </a:lnTo>
                  <a:lnTo>
                    <a:pt x="6592" y="676"/>
                  </a:lnTo>
                  <a:lnTo>
                    <a:pt x="6596" y="687"/>
                  </a:lnTo>
                  <a:lnTo>
                    <a:pt x="6604" y="697"/>
                  </a:lnTo>
                  <a:lnTo>
                    <a:pt x="6613" y="704"/>
                  </a:lnTo>
                  <a:lnTo>
                    <a:pt x="6621" y="710"/>
                  </a:lnTo>
                  <a:lnTo>
                    <a:pt x="6632" y="714"/>
                  </a:lnTo>
                  <a:lnTo>
                    <a:pt x="6645" y="7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063750" y="909638"/>
              <a:ext cx="2446338" cy="463550"/>
            </a:xfrm>
            <a:custGeom>
              <a:avLst/>
              <a:gdLst>
                <a:gd name="T0" fmla="*/ 412 w 10787"/>
                <a:gd name="T1" fmla="*/ 915 h 2044"/>
                <a:gd name="T2" fmla="*/ 1192 w 10787"/>
                <a:gd name="T3" fmla="*/ 87 h 2044"/>
                <a:gd name="T4" fmla="*/ 2194 w 10787"/>
                <a:gd name="T5" fmla="*/ 484 h 2044"/>
                <a:gd name="T6" fmla="*/ 2496 w 10787"/>
                <a:gd name="T7" fmla="*/ 637 h 2044"/>
                <a:gd name="T8" fmla="*/ 1687 w 10787"/>
                <a:gd name="T9" fmla="*/ 750 h 2044"/>
                <a:gd name="T10" fmla="*/ 1305 w 10787"/>
                <a:gd name="T11" fmla="*/ 725 h 2044"/>
                <a:gd name="T12" fmla="*/ 2007 w 10787"/>
                <a:gd name="T13" fmla="*/ 847 h 2044"/>
                <a:gd name="T14" fmla="*/ 1569 w 10787"/>
                <a:gd name="T15" fmla="*/ 402 h 2044"/>
                <a:gd name="T16" fmla="*/ 1026 w 10787"/>
                <a:gd name="T17" fmla="*/ 655 h 2044"/>
                <a:gd name="T18" fmla="*/ 1023 w 10787"/>
                <a:gd name="T19" fmla="*/ 1344 h 2044"/>
                <a:gd name="T20" fmla="*/ 1599 w 10787"/>
                <a:gd name="T21" fmla="*/ 1596 h 2044"/>
                <a:gd name="T22" fmla="*/ 1548 w 10787"/>
                <a:gd name="T23" fmla="*/ 1390 h 2044"/>
                <a:gd name="T24" fmla="*/ 1299 w 10787"/>
                <a:gd name="T25" fmla="*/ 1097 h 2044"/>
                <a:gd name="T26" fmla="*/ 10460 w 10787"/>
                <a:gd name="T27" fmla="*/ 808 h 2044"/>
                <a:gd name="T28" fmla="*/ 10292 w 10787"/>
                <a:gd name="T29" fmla="*/ 1402 h 2044"/>
                <a:gd name="T30" fmla="*/ 9988 w 10787"/>
                <a:gd name="T31" fmla="*/ 1058 h 2044"/>
                <a:gd name="T32" fmla="*/ 10231 w 10787"/>
                <a:gd name="T33" fmla="*/ 583 h 2044"/>
                <a:gd name="T34" fmla="*/ 10729 w 10787"/>
                <a:gd name="T35" fmla="*/ 1315 h 2044"/>
                <a:gd name="T36" fmla="*/ 10653 w 10787"/>
                <a:gd name="T37" fmla="*/ 562 h 2044"/>
                <a:gd name="T38" fmla="*/ 9952 w 10787"/>
                <a:gd name="T39" fmla="*/ 456 h 2044"/>
                <a:gd name="T40" fmla="*/ 9682 w 10787"/>
                <a:gd name="T41" fmla="*/ 1145 h 2044"/>
                <a:gd name="T42" fmla="*/ 10077 w 10787"/>
                <a:gd name="T43" fmla="*/ 1580 h 2044"/>
                <a:gd name="T44" fmla="*/ 9195 w 10787"/>
                <a:gd name="T45" fmla="*/ 28 h 2044"/>
                <a:gd name="T46" fmla="*/ 8443 w 10787"/>
                <a:gd name="T47" fmla="*/ 1382 h 2044"/>
                <a:gd name="T48" fmla="*/ 8314 w 10787"/>
                <a:gd name="T49" fmla="*/ 1088 h 2044"/>
                <a:gd name="T50" fmla="*/ 8985 w 10787"/>
                <a:gd name="T51" fmla="*/ 752 h 2044"/>
                <a:gd name="T52" fmla="*/ 8498 w 10787"/>
                <a:gd name="T53" fmla="*/ 399 h 2044"/>
                <a:gd name="T54" fmla="*/ 8433 w 10787"/>
                <a:gd name="T55" fmla="*/ 594 h 2044"/>
                <a:gd name="T56" fmla="*/ 8484 w 10787"/>
                <a:gd name="T57" fmla="*/ 828 h 2044"/>
                <a:gd name="T58" fmla="*/ 7979 w 10787"/>
                <a:gd name="T59" fmla="*/ 1122 h 2044"/>
                <a:gd name="T60" fmla="*/ 8378 w 10787"/>
                <a:gd name="T61" fmla="*/ 1593 h 2044"/>
                <a:gd name="T62" fmla="*/ 6793 w 10787"/>
                <a:gd name="T63" fmla="*/ 1585 h 2044"/>
                <a:gd name="T64" fmla="*/ 7118 w 10787"/>
                <a:gd name="T65" fmla="*/ 1127 h 2044"/>
                <a:gd name="T66" fmla="*/ 6625 w 10787"/>
                <a:gd name="T67" fmla="*/ 774 h 2044"/>
                <a:gd name="T68" fmla="*/ 6821 w 10787"/>
                <a:gd name="T69" fmla="*/ 585 h 2044"/>
                <a:gd name="T70" fmla="*/ 6665 w 10787"/>
                <a:gd name="T71" fmla="*/ 393 h 2044"/>
                <a:gd name="T72" fmla="*/ 6299 w 10787"/>
                <a:gd name="T73" fmla="*/ 812 h 2044"/>
                <a:gd name="T74" fmla="*/ 6802 w 10787"/>
                <a:gd name="T75" fmla="*/ 1200 h 2044"/>
                <a:gd name="T76" fmla="*/ 6499 w 10787"/>
                <a:gd name="T77" fmla="*/ 1396 h 2044"/>
                <a:gd name="T78" fmla="*/ 4548 w 10787"/>
                <a:gd name="T79" fmla="*/ 593 h 2044"/>
                <a:gd name="T80" fmla="*/ 4703 w 10787"/>
                <a:gd name="T81" fmla="*/ 914 h 2044"/>
                <a:gd name="T82" fmla="*/ 4459 w 10787"/>
                <a:gd name="T83" fmla="*/ 597 h 2044"/>
                <a:gd name="T84" fmla="*/ 4904 w 10787"/>
                <a:gd name="T85" fmla="*/ 530 h 2044"/>
                <a:gd name="T86" fmla="*/ 4295 w 10787"/>
                <a:gd name="T87" fmla="*/ 435 h 2044"/>
                <a:gd name="T88" fmla="*/ 3982 w 10787"/>
                <a:gd name="T89" fmla="*/ 997 h 2044"/>
                <a:gd name="T90" fmla="*/ 4206 w 10787"/>
                <a:gd name="T91" fmla="*/ 1518 h 2044"/>
                <a:gd name="T92" fmla="*/ 4913 w 10787"/>
                <a:gd name="T93" fmla="*/ 1392 h 2044"/>
                <a:gd name="T94" fmla="*/ 4382 w 10787"/>
                <a:gd name="T95" fmla="*/ 1315 h 2044"/>
                <a:gd name="T96" fmla="*/ 3953 w 10787"/>
                <a:gd name="T97" fmla="*/ 421 h 2044"/>
                <a:gd name="T98" fmla="*/ 3148 w 10787"/>
                <a:gd name="T99" fmla="*/ 423 h 2044"/>
                <a:gd name="T100" fmla="*/ 3209 w 10787"/>
                <a:gd name="T101" fmla="*/ 1571 h 2044"/>
                <a:gd name="T102" fmla="*/ 7899 w 10787"/>
                <a:gd name="T103" fmla="*/ 1393 h 2044"/>
                <a:gd name="T104" fmla="*/ 7680 w 10787"/>
                <a:gd name="T105" fmla="*/ 603 h 2044"/>
                <a:gd name="T106" fmla="*/ 7674 w 10787"/>
                <a:gd name="T107" fmla="*/ 399 h 2044"/>
                <a:gd name="T108" fmla="*/ 7217 w 10787"/>
                <a:gd name="T109" fmla="*/ 424 h 2044"/>
                <a:gd name="T110" fmla="*/ 7379 w 10787"/>
                <a:gd name="T111" fmla="*/ 1421 h 2044"/>
                <a:gd name="T112" fmla="*/ 7887 w 10787"/>
                <a:gd name="T113" fmla="*/ 1555 h 2044"/>
                <a:gd name="T114" fmla="*/ 5775 w 10787"/>
                <a:gd name="T115" fmla="*/ 1857 h 2044"/>
                <a:gd name="T116" fmla="*/ 5451 w 10787"/>
                <a:gd name="T117" fmla="*/ 1876 h 2044"/>
                <a:gd name="T118" fmla="*/ 5432 w 10787"/>
                <a:gd name="T119" fmla="*/ 1539 h 2044"/>
                <a:gd name="T120" fmla="*/ 5653 w 10787"/>
                <a:gd name="T121" fmla="*/ 1377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87" h="2044">
                  <a:moveTo>
                    <a:pt x="1192" y="87"/>
                  </a:moveTo>
                  <a:lnTo>
                    <a:pt x="1192" y="83"/>
                  </a:lnTo>
                  <a:lnTo>
                    <a:pt x="1189" y="76"/>
                  </a:lnTo>
                  <a:lnTo>
                    <a:pt x="1186" y="71"/>
                  </a:lnTo>
                  <a:lnTo>
                    <a:pt x="1174" y="68"/>
                  </a:lnTo>
                  <a:lnTo>
                    <a:pt x="597" y="68"/>
                  </a:lnTo>
                  <a:lnTo>
                    <a:pt x="22" y="68"/>
                  </a:lnTo>
                  <a:lnTo>
                    <a:pt x="11" y="69"/>
                  </a:lnTo>
                  <a:lnTo>
                    <a:pt x="4" y="72"/>
                  </a:lnTo>
                  <a:lnTo>
                    <a:pt x="1" y="79"/>
                  </a:lnTo>
                  <a:lnTo>
                    <a:pt x="0" y="89"/>
                  </a:lnTo>
                  <a:lnTo>
                    <a:pt x="0" y="266"/>
                  </a:lnTo>
                  <a:lnTo>
                    <a:pt x="1" y="276"/>
                  </a:lnTo>
                  <a:lnTo>
                    <a:pt x="6" y="283"/>
                  </a:lnTo>
                  <a:lnTo>
                    <a:pt x="12" y="287"/>
                  </a:lnTo>
                  <a:lnTo>
                    <a:pt x="20" y="290"/>
                  </a:lnTo>
                  <a:lnTo>
                    <a:pt x="412" y="290"/>
                  </a:lnTo>
                  <a:lnTo>
                    <a:pt x="412" y="915"/>
                  </a:lnTo>
                  <a:lnTo>
                    <a:pt x="412" y="1542"/>
                  </a:lnTo>
                  <a:lnTo>
                    <a:pt x="413" y="1553"/>
                  </a:lnTo>
                  <a:lnTo>
                    <a:pt x="417" y="1560"/>
                  </a:lnTo>
                  <a:lnTo>
                    <a:pt x="423" y="1566"/>
                  </a:lnTo>
                  <a:lnTo>
                    <a:pt x="432" y="1567"/>
                  </a:lnTo>
                  <a:lnTo>
                    <a:pt x="730" y="1567"/>
                  </a:lnTo>
                  <a:lnTo>
                    <a:pt x="741" y="1565"/>
                  </a:lnTo>
                  <a:lnTo>
                    <a:pt x="748" y="1560"/>
                  </a:lnTo>
                  <a:lnTo>
                    <a:pt x="753" y="1552"/>
                  </a:lnTo>
                  <a:lnTo>
                    <a:pt x="754" y="1542"/>
                  </a:lnTo>
                  <a:lnTo>
                    <a:pt x="754" y="915"/>
                  </a:lnTo>
                  <a:lnTo>
                    <a:pt x="754" y="290"/>
                  </a:lnTo>
                  <a:lnTo>
                    <a:pt x="1152" y="290"/>
                  </a:lnTo>
                  <a:lnTo>
                    <a:pt x="1161" y="289"/>
                  </a:lnTo>
                  <a:lnTo>
                    <a:pt x="1167" y="284"/>
                  </a:lnTo>
                  <a:lnTo>
                    <a:pt x="1172" y="277"/>
                  </a:lnTo>
                  <a:lnTo>
                    <a:pt x="1174" y="269"/>
                  </a:lnTo>
                  <a:lnTo>
                    <a:pt x="1192" y="87"/>
                  </a:lnTo>
                  <a:close/>
                  <a:moveTo>
                    <a:pt x="2738" y="597"/>
                  </a:moveTo>
                  <a:lnTo>
                    <a:pt x="2747" y="595"/>
                  </a:lnTo>
                  <a:lnTo>
                    <a:pt x="2754" y="592"/>
                  </a:lnTo>
                  <a:lnTo>
                    <a:pt x="2757" y="586"/>
                  </a:lnTo>
                  <a:lnTo>
                    <a:pt x="2759" y="579"/>
                  </a:lnTo>
                  <a:lnTo>
                    <a:pt x="2759" y="430"/>
                  </a:lnTo>
                  <a:lnTo>
                    <a:pt x="2758" y="421"/>
                  </a:lnTo>
                  <a:lnTo>
                    <a:pt x="2755" y="415"/>
                  </a:lnTo>
                  <a:lnTo>
                    <a:pt x="2749" y="411"/>
                  </a:lnTo>
                  <a:lnTo>
                    <a:pt x="2741" y="409"/>
                  </a:lnTo>
                  <a:lnTo>
                    <a:pt x="2620" y="416"/>
                  </a:lnTo>
                  <a:lnTo>
                    <a:pt x="2490" y="426"/>
                  </a:lnTo>
                  <a:lnTo>
                    <a:pt x="2363" y="437"/>
                  </a:lnTo>
                  <a:lnTo>
                    <a:pt x="2252" y="450"/>
                  </a:lnTo>
                  <a:lnTo>
                    <a:pt x="2231" y="453"/>
                  </a:lnTo>
                  <a:lnTo>
                    <a:pt x="2215" y="461"/>
                  </a:lnTo>
                  <a:lnTo>
                    <a:pt x="2202" y="472"/>
                  </a:lnTo>
                  <a:lnTo>
                    <a:pt x="2194" y="484"/>
                  </a:lnTo>
                  <a:lnTo>
                    <a:pt x="2187" y="498"/>
                  </a:lnTo>
                  <a:lnTo>
                    <a:pt x="2184" y="515"/>
                  </a:lnTo>
                  <a:lnTo>
                    <a:pt x="2182" y="531"/>
                  </a:lnTo>
                  <a:lnTo>
                    <a:pt x="2182" y="548"/>
                  </a:lnTo>
                  <a:lnTo>
                    <a:pt x="2182" y="1050"/>
                  </a:lnTo>
                  <a:lnTo>
                    <a:pt x="2182" y="1553"/>
                  </a:lnTo>
                  <a:lnTo>
                    <a:pt x="2183" y="1561"/>
                  </a:lnTo>
                  <a:lnTo>
                    <a:pt x="2187" y="1568"/>
                  </a:lnTo>
                  <a:lnTo>
                    <a:pt x="2193" y="1571"/>
                  </a:lnTo>
                  <a:lnTo>
                    <a:pt x="2200" y="1572"/>
                  </a:lnTo>
                  <a:lnTo>
                    <a:pt x="2476" y="1572"/>
                  </a:lnTo>
                  <a:lnTo>
                    <a:pt x="2485" y="1571"/>
                  </a:lnTo>
                  <a:lnTo>
                    <a:pt x="2490" y="1568"/>
                  </a:lnTo>
                  <a:lnTo>
                    <a:pt x="2493" y="1561"/>
                  </a:lnTo>
                  <a:lnTo>
                    <a:pt x="2495" y="1550"/>
                  </a:lnTo>
                  <a:lnTo>
                    <a:pt x="2495" y="1098"/>
                  </a:lnTo>
                  <a:lnTo>
                    <a:pt x="2495" y="646"/>
                  </a:lnTo>
                  <a:lnTo>
                    <a:pt x="2496" y="637"/>
                  </a:lnTo>
                  <a:lnTo>
                    <a:pt x="2498" y="629"/>
                  </a:lnTo>
                  <a:lnTo>
                    <a:pt x="2506" y="618"/>
                  </a:lnTo>
                  <a:lnTo>
                    <a:pt x="2516" y="613"/>
                  </a:lnTo>
                  <a:lnTo>
                    <a:pt x="2525" y="611"/>
                  </a:lnTo>
                  <a:lnTo>
                    <a:pt x="2633" y="602"/>
                  </a:lnTo>
                  <a:lnTo>
                    <a:pt x="2738" y="597"/>
                  </a:lnTo>
                  <a:close/>
                  <a:moveTo>
                    <a:pt x="1493" y="591"/>
                  </a:moveTo>
                  <a:lnTo>
                    <a:pt x="1525" y="593"/>
                  </a:lnTo>
                  <a:lnTo>
                    <a:pt x="1552" y="597"/>
                  </a:lnTo>
                  <a:lnTo>
                    <a:pt x="1577" y="605"/>
                  </a:lnTo>
                  <a:lnTo>
                    <a:pt x="1599" y="615"/>
                  </a:lnTo>
                  <a:lnTo>
                    <a:pt x="1618" y="627"/>
                  </a:lnTo>
                  <a:lnTo>
                    <a:pt x="1635" y="643"/>
                  </a:lnTo>
                  <a:lnTo>
                    <a:pt x="1649" y="660"/>
                  </a:lnTo>
                  <a:lnTo>
                    <a:pt x="1661" y="680"/>
                  </a:lnTo>
                  <a:lnTo>
                    <a:pt x="1671" y="701"/>
                  </a:lnTo>
                  <a:lnTo>
                    <a:pt x="1680" y="724"/>
                  </a:lnTo>
                  <a:lnTo>
                    <a:pt x="1687" y="750"/>
                  </a:lnTo>
                  <a:lnTo>
                    <a:pt x="1691" y="776"/>
                  </a:lnTo>
                  <a:lnTo>
                    <a:pt x="1694" y="804"/>
                  </a:lnTo>
                  <a:lnTo>
                    <a:pt x="1696" y="833"/>
                  </a:lnTo>
                  <a:lnTo>
                    <a:pt x="1699" y="894"/>
                  </a:lnTo>
                  <a:lnTo>
                    <a:pt x="1698" y="905"/>
                  </a:lnTo>
                  <a:lnTo>
                    <a:pt x="1693" y="911"/>
                  </a:lnTo>
                  <a:lnTo>
                    <a:pt x="1687" y="914"/>
                  </a:lnTo>
                  <a:lnTo>
                    <a:pt x="1678" y="914"/>
                  </a:lnTo>
                  <a:lnTo>
                    <a:pt x="1302" y="914"/>
                  </a:lnTo>
                  <a:lnTo>
                    <a:pt x="1294" y="914"/>
                  </a:lnTo>
                  <a:lnTo>
                    <a:pt x="1289" y="911"/>
                  </a:lnTo>
                  <a:lnTo>
                    <a:pt x="1286" y="903"/>
                  </a:lnTo>
                  <a:lnTo>
                    <a:pt x="1285" y="892"/>
                  </a:lnTo>
                  <a:lnTo>
                    <a:pt x="1288" y="832"/>
                  </a:lnTo>
                  <a:lnTo>
                    <a:pt x="1290" y="804"/>
                  </a:lnTo>
                  <a:lnTo>
                    <a:pt x="1293" y="776"/>
                  </a:lnTo>
                  <a:lnTo>
                    <a:pt x="1299" y="750"/>
                  </a:lnTo>
                  <a:lnTo>
                    <a:pt x="1305" y="725"/>
                  </a:lnTo>
                  <a:lnTo>
                    <a:pt x="1314" y="702"/>
                  </a:lnTo>
                  <a:lnTo>
                    <a:pt x="1325" y="680"/>
                  </a:lnTo>
                  <a:lnTo>
                    <a:pt x="1337" y="660"/>
                  </a:lnTo>
                  <a:lnTo>
                    <a:pt x="1351" y="644"/>
                  </a:lnTo>
                  <a:lnTo>
                    <a:pt x="1369" y="628"/>
                  </a:lnTo>
                  <a:lnTo>
                    <a:pt x="1388" y="615"/>
                  </a:lnTo>
                  <a:lnTo>
                    <a:pt x="1410" y="605"/>
                  </a:lnTo>
                  <a:lnTo>
                    <a:pt x="1434" y="597"/>
                  </a:lnTo>
                  <a:lnTo>
                    <a:pt x="1462" y="593"/>
                  </a:lnTo>
                  <a:lnTo>
                    <a:pt x="1493" y="591"/>
                  </a:lnTo>
                  <a:close/>
                  <a:moveTo>
                    <a:pt x="2002" y="1094"/>
                  </a:moveTo>
                  <a:lnTo>
                    <a:pt x="2010" y="1093"/>
                  </a:lnTo>
                  <a:lnTo>
                    <a:pt x="2016" y="1089"/>
                  </a:lnTo>
                  <a:lnTo>
                    <a:pt x="2019" y="1083"/>
                  </a:lnTo>
                  <a:lnTo>
                    <a:pt x="2022" y="1072"/>
                  </a:lnTo>
                  <a:lnTo>
                    <a:pt x="2019" y="992"/>
                  </a:lnTo>
                  <a:lnTo>
                    <a:pt x="2015" y="916"/>
                  </a:lnTo>
                  <a:lnTo>
                    <a:pt x="2007" y="847"/>
                  </a:lnTo>
                  <a:lnTo>
                    <a:pt x="1996" y="782"/>
                  </a:lnTo>
                  <a:lnTo>
                    <a:pt x="1982" y="721"/>
                  </a:lnTo>
                  <a:lnTo>
                    <a:pt x="1963" y="666"/>
                  </a:lnTo>
                  <a:lnTo>
                    <a:pt x="1952" y="639"/>
                  </a:lnTo>
                  <a:lnTo>
                    <a:pt x="1940" y="615"/>
                  </a:lnTo>
                  <a:lnTo>
                    <a:pt x="1913" y="571"/>
                  </a:lnTo>
                  <a:lnTo>
                    <a:pt x="1896" y="550"/>
                  </a:lnTo>
                  <a:lnTo>
                    <a:pt x="1879" y="530"/>
                  </a:lnTo>
                  <a:lnTo>
                    <a:pt x="1862" y="512"/>
                  </a:lnTo>
                  <a:lnTo>
                    <a:pt x="1842" y="496"/>
                  </a:lnTo>
                  <a:lnTo>
                    <a:pt x="1821" y="480"/>
                  </a:lnTo>
                  <a:lnTo>
                    <a:pt x="1799" y="466"/>
                  </a:lnTo>
                  <a:lnTo>
                    <a:pt x="1750" y="442"/>
                  </a:lnTo>
                  <a:lnTo>
                    <a:pt x="1696" y="423"/>
                  </a:lnTo>
                  <a:lnTo>
                    <a:pt x="1667" y="416"/>
                  </a:lnTo>
                  <a:lnTo>
                    <a:pt x="1636" y="410"/>
                  </a:lnTo>
                  <a:lnTo>
                    <a:pt x="1603" y="405"/>
                  </a:lnTo>
                  <a:lnTo>
                    <a:pt x="1569" y="402"/>
                  </a:lnTo>
                  <a:lnTo>
                    <a:pt x="1532" y="400"/>
                  </a:lnTo>
                  <a:lnTo>
                    <a:pt x="1495" y="399"/>
                  </a:lnTo>
                  <a:lnTo>
                    <a:pt x="1434" y="401"/>
                  </a:lnTo>
                  <a:lnTo>
                    <a:pt x="1404" y="404"/>
                  </a:lnTo>
                  <a:lnTo>
                    <a:pt x="1376" y="409"/>
                  </a:lnTo>
                  <a:lnTo>
                    <a:pt x="1322" y="420"/>
                  </a:lnTo>
                  <a:lnTo>
                    <a:pt x="1295" y="428"/>
                  </a:lnTo>
                  <a:lnTo>
                    <a:pt x="1271" y="435"/>
                  </a:lnTo>
                  <a:lnTo>
                    <a:pt x="1222" y="456"/>
                  </a:lnTo>
                  <a:lnTo>
                    <a:pt x="1178" y="482"/>
                  </a:lnTo>
                  <a:lnTo>
                    <a:pt x="1157" y="496"/>
                  </a:lnTo>
                  <a:lnTo>
                    <a:pt x="1138" y="511"/>
                  </a:lnTo>
                  <a:lnTo>
                    <a:pt x="1119" y="529"/>
                  </a:lnTo>
                  <a:lnTo>
                    <a:pt x="1101" y="547"/>
                  </a:lnTo>
                  <a:lnTo>
                    <a:pt x="1085" y="565"/>
                  </a:lnTo>
                  <a:lnTo>
                    <a:pt x="1068" y="586"/>
                  </a:lnTo>
                  <a:lnTo>
                    <a:pt x="1039" y="630"/>
                  </a:lnTo>
                  <a:lnTo>
                    <a:pt x="1026" y="655"/>
                  </a:lnTo>
                  <a:lnTo>
                    <a:pt x="1014" y="679"/>
                  </a:lnTo>
                  <a:lnTo>
                    <a:pt x="994" y="733"/>
                  </a:lnTo>
                  <a:lnTo>
                    <a:pt x="985" y="762"/>
                  </a:lnTo>
                  <a:lnTo>
                    <a:pt x="978" y="792"/>
                  </a:lnTo>
                  <a:lnTo>
                    <a:pt x="967" y="855"/>
                  </a:lnTo>
                  <a:lnTo>
                    <a:pt x="962" y="889"/>
                  </a:lnTo>
                  <a:lnTo>
                    <a:pt x="959" y="924"/>
                  </a:lnTo>
                  <a:lnTo>
                    <a:pt x="957" y="997"/>
                  </a:lnTo>
                  <a:lnTo>
                    <a:pt x="958" y="1040"/>
                  </a:lnTo>
                  <a:lnTo>
                    <a:pt x="960" y="1082"/>
                  </a:lnTo>
                  <a:lnTo>
                    <a:pt x="968" y="1158"/>
                  </a:lnTo>
                  <a:lnTo>
                    <a:pt x="971" y="1175"/>
                  </a:lnTo>
                  <a:lnTo>
                    <a:pt x="974" y="1193"/>
                  </a:lnTo>
                  <a:lnTo>
                    <a:pt x="981" y="1227"/>
                  </a:lnTo>
                  <a:lnTo>
                    <a:pt x="990" y="1258"/>
                  </a:lnTo>
                  <a:lnTo>
                    <a:pt x="1000" y="1289"/>
                  </a:lnTo>
                  <a:lnTo>
                    <a:pt x="1011" y="1318"/>
                  </a:lnTo>
                  <a:lnTo>
                    <a:pt x="1023" y="1344"/>
                  </a:lnTo>
                  <a:lnTo>
                    <a:pt x="1036" y="1370"/>
                  </a:lnTo>
                  <a:lnTo>
                    <a:pt x="1051" y="1393"/>
                  </a:lnTo>
                  <a:lnTo>
                    <a:pt x="1067" y="1415"/>
                  </a:lnTo>
                  <a:lnTo>
                    <a:pt x="1084" y="1436"/>
                  </a:lnTo>
                  <a:lnTo>
                    <a:pt x="1101" y="1456"/>
                  </a:lnTo>
                  <a:lnTo>
                    <a:pt x="1120" y="1473"/>
                  </a:lnTo>
                  <a:lnTo>
                    <a:pt x="1160" y="1504"/>
                  </a:lnTo>
                  <a:lnTo>
                    <a:pt x="1182" y="1518"/>
                  </a:lnTo>
                  <a:lnTo>
                    <a:pt x="1204" y="1531"/>
                  </a:lnTo>
                  <a:lnTo>
                    <a:pt x="1227" y="1543"/>
                  </a:lnTo>
                  <a:lnTo>
                    <a:pt x="1251" y="1553"/>
                  </a:lnTo>
                  <a:lnTo>
                    <a:pt x="1276" y="1561"/>
                  </a:lnTo>
                  <a:lnTo>
                    <a:pt x="1302" y="1569"/>
                  </a:lnTo>
                  <a:lnTo>
                    <a:pt x="1356" y="1582"/>
                  </a:lnTo>
                  <a:lnTo>
                    <a:pt x="1413" y="1591"/>
                  </a:lnTo>
                  <a:lnTo>
                    <a:pt x="1473" y="1596"/>
                  </a:lnTo>
                  <a:lnTo>
                    <a:pt x="1534" y="1597"/>
                  </a:lnTo>
                  <a:lnTo>
                    <a:pt x="1599" y="1596"/>
                  </a:lnTo>
                  <a:lnTo>
                    <a:pt x="1682" y="1590"/>
                  </a:lnTo>
                  <a:lnTo>
                    <a:pt x="1770" y="1582"/>
                  </a:lnTo>
                  <a:lnTo>
                    <a:pt x="1850" y="1571"/>
                  </a:lnTo>
                  <a:lnTo>
                    <a:pt x="1863" y="1566"/>
                  </a:lnTo>
                  <a:lnTo>
                    <a:pt x="1867" y="1560"/>
                  </a:lnTo>
                  <a:lnTo>
                    <a:pt x="1871" y="1550"/>
                  </a:lnTo>
                  <a:lnTo>
                    <a:pt x="1889" y="1395"/>
                  </a:lnTo>
                  <a:lnTo>
                    <a:pt x="1889" y="1392"/>
                  </a:lnTo>
                  <a:lnTo>
                    <a:pt x="1888" y="1383"/>
                  </a:lnTo>
                  <a:lnTo>
                    <a:pt x="1885" y="1378"/>
                  </a:lnTo>
                  <a:lnTo>
                    <a:pt x="1881" y="1376"/>
                  </a:lnTo>
                  <a:lnTo>
                    <a:pt x="1876" y="1375"/>
                  </a:lnTo>
                  <a:lnTo>
                    <a:pt x="1871" y="1375"/>
                  </a:lnTo>
                  <a:lnTo>
                    <a:pt x="1739" y="1388"/>
                  </a:lnTo>
                  <a:lnTo>
                    <a:pt x="1680" y="1392"/>
                  </a:lnTo>
                  <a:lnTo>
                    <a:pt x="1625" y="1393"/>
                  </a:lnTo>
                  <a:lnTo>
                    <a:pt x="1585" y="1393"/>
                  </a:lnTo>
                  <a:lnTo>
                    <a:pt x="1548" y="1390"/>
                  </a:lnTo>
                  <a:lnTo>
                    <a:pt x="1512" y="1386"/>
                  </a:lnTo>
                  <a:lnTo>
                    <a:pt x="1496" y="1383"/>
                  </a:lnTo>
                  <a:lnTo>
                    <a:pt x="1480" y="1379"/>
                  </a:lnTo>
                  <a:lnTo>
                    <a:pt x="1451" y="1372"/>
                  </a:lnTo>
                  <a:lnTo>
                    <a:pt x="1423" y="1361"/>
                  </a:lnTo>
                  <a:lnTo>
                    <a:pt x="1399" y="1349"/>
                  </a:lnTo>
                  <a:lnTo>
                    <a:pt x="1377" y="1333"/>
                  </a:lnTo>
                  <a:lnTo>
                    <a:pt x="1358" y="1315"/>
                  </a:lnTo>
                  <a:lnTo>
                    <a:pt x="1340" y="1296"/>
                  </a:lnTo>
                  <a:lnTo>
                    <a:pt x="1327" y="1272"/>
                  </a:lnTo>
                  <a:lnTo>
                    <a:pt x="1315" y="1247"/>
                  </a:lnTo>
                  <a:lnTo>
                    <a:pt x="1306" y="1217"/>
                  </a:lnTo>
                  <a:lnTo>
                    <a:pt x="1300" y="1186"/>
                  </a:lnTo>
                  <a:lnTo>
                    <a:pt x="1297" y="1169"/>
                  </a:lnTo>
                  <a:lnTo>
                    <a:pt x="1296" y="1151"/>
                  </a:lnTo>
                  <a:lnTo>
                    <a:pt x="1294" y="1113"/>
                  </a:lnTo>
                  <a:lnTo>
                    <a:pt x="1295" y="1103"/>
                  </a:lnTo>
                  <a:lnTo>
                    <a:pt x="1299" y="1097"/>
                  </a:lnTo>
                  <a:lnTo>
                    <a:pt x="1304" y="1095"/>
                  </a:lnTo>
                  <a:lnTo>
                    <a:pt x="1312" y="1094"/>
                  </a:lnTo>
                  <a:lnTo>
                    <a:pt x="2002" y="1094"/>
                  </a:lnTo>
                  <a:close/>
                  <a:moveTo>
                    <a:pt x="10231" y="583"/>
                  </a:moveTo>
                  <a:lnTo>
                    <a:pt x="10263" y="584"/>
                  </a:lnTo>
                  <a:lnTo>
                    <a:pt x="10292" y="589"/>
                  </a:lnTo>
                  <a:lnTo>
                    <a:pt x="10319" y="595"/>
                  </a:lnTo>
                  <a:lnTo>
                    <a:pt x="10343" y="605"/>
                  </a:lnTo>
                  <a:lnTo>
                    <a:pt x="10354" y="612"/>
                  </a:lnTo>
                  <a:lnTo>
                    <a:pt x="10365" y="618"/>
                  </a:lnTo>
                  <a:lnTo>
                    <a:pt x="10385" y="635"/>
                  </a:lnTo>
                  <a:lnTo>
                    <a:pt x="10394" y="644"/>
                  </a:lnTo>
                  <a:lnTo>
                    <a:pt x="10403" y="655"/>
                  </a:lnTo>
                  <a:lnTo>
                    <a:pt x="10418" y="678"/>
                  </a:lnTo>
                  <a:lnTo>
                    <a:pt x="10431" y="704"/>
                  </a:lnTo>
                  <a:lnTo>
                    <a:pt x="10442" y="735"/>
                  </a:lnTo>
                  <a:lnTo>
                    <a:pt x="10452" y="769"/>
                  </a:lnTo>
                  <a:lnTo>
                    <a:pt x="10460" y="808"/>
                  </a:lnTo>
                  <a:lnTo>
                    <a:pt x="10466" y="851"/>
                  </a:lnTo>
                  <a:lnTo>
                    <a:pt x="10469" y="897"/>
                  </a:lnTo>
                  <a:lnTo>
                    <a:pt x="10472" y="949"/>
                  </a:lnTo>
                  <a:lnTo>
                    <a:pt x="10472" y="1006"/>
                  </a:lnTo>
                  <a:lnTo>
                    <a:pt x="10472" y="1057"/>
                  </a:lnTo>
                  <a:lnTo>
                    <a:pt x="10469" y="1106"/>
                  </a:lnTo>
                  <a:lnTo>
                    <a:pt x="10466" y="1150"/>
                  </a:lnTo>
                  <a:lnTo>
                    <a:pt x="10460" y="1190"/>
                  </a:lnTo>
                  <a:lnTo>
                    <a:pt x="10452" y="1226"/>
                  </a:lnTo>
                  <a:lnTo>
                    <a:pt x="10442" y="1259"/>
                  </a:lnTo>
                  <a:lnTo>
                    <a:pt x="10431" y="1289"/>
                  </a:lnTo>
                  <a:lnTo>
                    <a:pt x="10418" y="1314"/>
                  </a:lnTo>
                  <a:lnTo>
                    <a:pt x="10403" y="1338"/>
                  </a:lnTo>
                  <a:lnTo>
                    <a:pt x="10385" y="1356"/>
                  </a:lnTo>
                  <a:lnTo>
                    <a:pt x="10365" y="1373"/>
                  </a:lnTo>
                  <a:lnTo>
                    <a:pt x="10343" y="1385"/>
                  </a:lnTo>
                  <a:lnTo>
                    <a:pt x="10319" y="1395"/>
                  </a:lnTo>
                  <a:lnTo>
                    <a:pt x="10292" y="1402"/>
                  </a:lnTo>
                  <a:lnTo>
                    <a:pt x="10263" y="1406"/>
                  </a:lnTo>
                  <a:lnTo>
                    <a:pt x="10231" y="1407"/>
                  </a:lnTo>
                  <a:lnTo>
                    <a:pt x="10200" y="1406"/>
                  </a:lnTo>
                  <a:lnTo>
                    <a:pt x="10170" y="1403"/>
                  </a:lnTo>
                  <a:lnTo>
                    <a:pt x="10144" y="1395"/>
                  </a:lnTo>
                  <a:lnTo>
                    <a:pt x="10132" y="1390"/>
                  </a:lnTo>
                  <a:lnTo>
                    <a:pt x="10119" y="1386"/>
                  </a:lnTo>
                  <a:lnTo>
                    <a:pt x="10097" y="1373"/>
                  </a:lnTo>
                  <a:lnTo>
                    <a:pt x="10077" y="1357"/>
                  </a:lnTo>
                  <a:lnTo>
                    <a:pt x="10060" y="1339"/>
                  </a:lnTo>
                  <a:lnTo>
                    <a:pt x="10044" y="1317"/>
                  </a:lnTo>
                  <a:lnTo>
                    <a:pt x="10030" y="1290"/>
                  </a:lnTo>
                  <a:lnTo>
                    <a:pt x="10019" y="1261"/>
                  </a:lnTo>
                  <a:lnTo>
                    <a:pt x="10009" y="1228"/>
                  </a:lnTo>
                  <a:lnTo>
                    <a:pt x="10001" y="1192"/>
                  </a:lnTo>
                  <a:lnTo>
                    <a:pt x="9995" y="1151"/>
                  </a:lnTo>
                  <a:lnTo>
                    <a:pt x="9990" y="1107"/>
                  </a:lnTo>
                  <a:lnTo>
                    <a:pt x="9988" y="1058"/>
                  </a:lnTo>
                  <a:lnTo>
                    <a:pt x="9987" y="1006"/>
                  </a:lnTo>
                  <a:lnTo>
                    <a:pt x="9988" y="949"/>
                  </a:lnTo>
                  <a:lnTo>
                    <a:pt x="9990" y="899"/>
                  </a:lnTo>
                  <a:lnTo>
                    <a:pt x="9995" y="851"/>
                  </a:lnTo>
                  <a:lnTo>
                    <a:pt x="10000" y="809"/>
                  </a:lnTo>
                  <a:lnTo>
                    <a:pt x="10008" y="771"/>
                  </a:lnTo>
                  <a:lnTo>
                    <a:pt x="10017" y="736"/>
                  </a:lnTo>
                  <a:lnTo>
                    <a:pt x="10028" y="705"/>
                  </a:lnTo>
                  <a:lnTo>
                    <a:pt x="10042" y="678"/>
                  </a:lnTo>
                  <a:lnTo>
                    <a:pt x="10058" y="655"/>
                  </a:lnTo>
                  <a:lnTo>
                    <a:pt x="10075" y="635"/>
                  </a:lnTo>
                  <a:lnTo>
                    <a:pt x="10095" y="618"/>
                  </a:lnTo>
                  <a:lnTo>
                    <a:pt x="10117" y="605"/>
                  </a:lnTo>
                  <a:lnTo>
                    <a:pt x="10141" y="595"/>
                  </a:lnTo>
                  <a:lnTo>
                    <a:pt x="10155" y="592"/>
                  </a:lnTo>
                  <a:lnTo>
                    <a:pt x="10169" y="589"/>
                  </a:lnTo>
                  <a:lnTo>
                    <a:pt x="10199" y="584"/>
                  </a:lnTo>
                  <a:lnTo>
                    <a:pt x="10231" y="583"/>
                  </a:lnTo>
                  <a:close/>
                  <a:moveTo>
                    <a:pt x="10231" y="1596"/>
                  </a:moveTo>
                  <a:lnTo>
                    <a:pt x="10295" y="1592"/>
                  </a:lnTo>
                  <a:lnTo>
                    <a:pt x="10326" y="1590"/>
                  </a:lnTo>
                  <a:lnTo>
                    <a:pt x="10355" y="1586"/>
                  </a:lnTo>
                  <a:lnTo>
                    <a:pt x="10384" y="1580"/>
                  </a:lnTo>
                  <a:lnTo>
                    <a:pt x="10413" y="1575"/>
                  </a:lnTo>
                  <a:lnTo>
                    <a:pt x="10439" y="1567"/>
                  </a:lnTo>
                  <a:lnTo>
                    <a:pt x="10466" y="1558"/>
                  </a:lnTo>
                  <a:lnTo>
                    <a:pt x="10515" y="1537"/>
                  </a:lnTo>
                  <a:lnTo>
                    <a:pt x="10561" y="1512"/>
                  </a:lnTo>
                  <a:lnTo>
                    <a:pt x="10582" y="1497"/>
                  </a:lnTo>
                  <a:lnTo>
                    <a:pt x="10603" y="1481"/>
                  </a:lnTo>
                  <a:lnTo>
                    <a:pt x="10641" y="1447"/>
                  </a:lnTo>
                  <a:lnTo>
                    <a:pt x="10658" y="1428"/>
                  </a:lnTo>
                  <a:lnTo>
                    <a:pt x="10674" y="1407"/>
                  </a:lnTo>
                  <a:lnTo>
                    <a:pt x="10704" y="1364"/>
                  </a:lnTo>
                  <a:lnTo>
                    <a:pt x="10717" y="1340"/>
                  </a:lnTo>
                  <a:lnTo>
                    <a:pt x="10729" y="1315"/>
                  </a:lnTo>
                  <a:lnTo>
                    <a:pt x="10750" y="1263"/>
                  </a:lnTo>
                  <a:lnTo>
                    <a:pt x="10759" y="1235"/>
                  </a:lnTo>
                  <a:lnTo>
                    <a:pt x="10766" y="1205"/>
                  </a:lnTo>
                  <a:lnTo>
                    <a:pt x="10777" y="1143"/>
                  </a:lnTo>
                  <a:lnTo>
                    <a:pt x="10782" y="1111"/>
                  </a:lnTo>
                  <a:lnTo>
                    <a:pt x="10785" y="1078"/>
                  </a:lnTo>
                  <a:lnTo>
                    <a:pt x="10787" y="1008"/>
                  </a:lnTo>
                  <a:lnTo>
                    <a:pt x="10785" y="929"/>
                  </a:lnTo>
                  <a:lnTo>
                    <a:pt x="10777" y="859"/>
                  </a:lnTo>
                  <a:lnTo>
                    <a:pt x="10765" y="793"/>
                  </a:lnTo>
                  <a:lnTo>
                    <a:pt x="10757" y="762"/>
                  </a:lnTo>
                  <a:lnTo>
                    <a:pt x="10748" y="732"/>
                  </a:lnTo>
                  <a:lnTo>
                    <a:pt x="10738" y="703"/>
                  </a:lnTo>
                  <a:lnTo>
                    <a:pt x="10727" y="677"/>
                  </a:lnTo>
                  <a:lnTo>
                    <a:pt x="10714" y="651"/>
                  </a:lnTo>
                  <a:lnTo>
                    <a:pt x="10700" y="627"/>
                  </a:lnTo>
                  <a:lnTo>
                    <a:pt x="10671" y="583"/>
                  </a:lnTo>
                  <a:lnTo>
                    <a:pt x="10653" y="562"/>
                  </a:lnTo>
                  <a:lnTo>
                    <a:pt x="10635" y="543"/>
                  </a:lnTo>
                  <a:lnTo>
                    <a:pt x="10598" y="509"/>
                  </a:lnTo>
                  <a:lnTo>
                    <a:pt x="10577" y="494"/>
                  </a:lnTo>
                  <a:lnTo>
                    <a:pt x="10555" y="480"/>
                  </a:lnTo>
                  <a:lnTo>
                    <a:pt x="10533" y="467"/>
                  </a:lnTo>
                  <a:lnTo>
                    <a:pt x="10510" y="455"/>
                  </a:lnTo>
                  <a:lnTo>
                    <a:pt x="10485" y="445"/>
                  </a:lnTo>
                  <a:lnTo>
                    <a:pt x="10460" y="435"/>
                  </a:lnTo>
                  <a:lnTo>
                    <a:pt x="10407" y="421"/>
                  </a:lnTo>
                  <a:lnTo>
                    <a:pt x="10352" y="410"/>
                  </a:lnTo>
                  <a:lnTo>
                    <a:pt x="10322" y="405"/>
                  </a:lnTo>
                  <a:lnTo>
                    <a:pt x="10292" y="403"/>
                  </a:lnTo>
                  <a:lnTo>
                    <a:pt x="10231" y="401"/>
                  </a:lnTo>
                  <a:lnTo>
                    <a:pt x="10169" y="403"/>
                  </a:lnTo>
                  <a:lnTo>
                    <a:pt x="10109" y="410"/>
                  </a:lnTo>
                  <a:lnTo>
                    <a:pt x="10053" y="421"/>
                  </a:lnTo>
                  <a:lnTo>
                    <a:pt x="10001" y="436"/>
                  </a:lnTo>
                  <a:lnTo>
                    <a:pt x="9952" y="456"/>
                  </a:lnTo>
                  <a:lnTo>
                    <a:pt x="9906" y="482"/>
                  </a:lnTo>
                  <a:lnTo>
                    <a:pt x="9883" y="495"/>
                  </a:lnTo>
                  <a:lnTo>
                    <a:pt x="9864" y="510"/>
                  </a:lnTo>
                  <a:lnTo>
                    <a:pt x="9825" y="546"/>
                  </a:lnTo>
                  <a:lnTo>
                    <a:pt x="9807" y="564"/>
                  </a:lnTo>
                  <a:lnTo>
                    <a:pt x="9790" y="584"/>
                  </a:lnTo>
                  <a:lnTo>
                    <a:pt x="9760" y="629"/>
                  </a:lnTo>
                  <a:lnTo>
                    <a:pt x="9747" y="654"/>
                  </a:lnTo>
                  <a:lnTo>
                    <a:pt x="9734" y="679"/>
                  </a:lnTo>
                  <a:lnTo>
                    <a:pt x="9712" y="733"/>
                  </a:lnTo>
                  <a:lnTo>
                    <a:pt x="9695" y="794"/>
                  </a:lnTo>
                  <a:lnTo>
                    <a:pt x="9683" y="860"/>
                  </a:lnTo>
                  <a:lnTo>
                    <a:pt x="9675" y="931"/>
                  </a:lnTo>
                  <a:lnTo>
                    <a:pt x="9673" y="968"/>
                  </a:lnTo>
                  <a:lnTo>
                    <a:pt x="9672" y="1008"/>
                  </a:lnTo>
                  <a:lnTo>
                    <a:pt x="9675" y="1078"/>
                  </a:lnTo>
                  <a:lnTo>
                    <a:pt x="9677" y="1111"/>
                  </a:lnTo>
                  <a:lnTo>
                    <a:pt x="9682" y="1145"/>
                  </a:lnTo>
                  <a:lnTo>
                    <a:pt x="9687" y="1176"/>
                  </a:lnTo>
                  <a:lnTo>
                    <a:pt x="9694" y="1206"/>
                  </a:lnTo>
                  <a:lnTo>
                    <a:pt x="9702" y="1236"/>
                  </a:lnTo>
                  <a:lnTo>
                    <a:pt x="9710" y="1264"/>
                  </a:lnTo>
                  <a:lnTo>
                    <a:pt x="9731" y="1317"/>
                  </a:lnTo>
                  <a:lnTo>
                    <a:pt x="9757" y="1365"/>
                  </a:lnTo>
                  <a:lnTo>
                    <a:pt x="9771" y="1387"/>
                  </a:lnTo>
                  <a:lnTo>
                    <a:pt x="9786" y="1408"/>
                  </a:lnTo>
                  <a:lnTo>
                    <a:pt x="9802" y="1429"/>
                  </a:lnTo>
                  <a:lnTo>
                    <a:pt x="9820" y="1448"/>
                  </a:lnTo>
                  <a:lnTo>
                    <a:pt x="9838" y="1465"/>
                  </a:lnTo>
                  <a:lnTo>
                    <a:pt x="9858" y="1482"/>
                  </a:lnTo>
                  <a:lnTo>
                    <a:pt x="9878" y="1497"/>
                  </a:lnTo>
                  <a:lnTo>
                    <a:pt x="9900" y="1512"/>
                  </a:lnTo>
                  <a:lnTo>
                    <a:pt x="9945" y="1537"/>
                  </a:lnTo>
                  <a:lnTo>
                    <a:pt x="9996" y="1558"/>
                  </a:lnTo>
                  <a:lnTo>
                    <a:pt x="10049" y="1575"/>
                  </a:lnTo>
                  <a:lnTo>
                    <a:pt x="10077" y="1580"/>
                  </a:lnTo>
                  <a:lnTo>
                    <a:pt x="10106" y="1586"/>
                  </a:lnTo>
                  <a:lnTo>
                    <a:pt x="10136" y="1590"/>
                  </a:lnTo>
                  <a:lnTo>
                    <a:pt x="10167" y="1593"/>
                  </a:lnTo>
                  <a:lnTo>
                    <a:pt x="10231" y="1596"/>
                  </a:lnTo>
                  <a:close/>
                  <a:moveTo>
                    <a:pt x="9486" y="1587"/>
                  </a:moveTo>
                  <a:lnTo>
                    <a:pt x="9495" y="1586"/>
                  </a:lnTo>
                  <a:lnTo>
                    <a:pt x="9501" y="1582"/>
                  </a:lnTo>
                  <a:lnTo>
                    <a:pt x="9504" y="1576"/>
                  </a:lnTo>
                  <a:lnTo>
                    <a:pt x="9504" y="1567"/>
                  </a:lnTo>
                  <a:lnTo>
                    <a:pt x="9504" y="793"/>
                  </a:lnTo>
                  <a:lnTo>
                    <a:pt x="9504" y="19"/>
                  </a:lnTo>
                  <a:lnTo>
                    <a:pt x="9503" y="11"/>
                  </a:lnTo>
                  <a:lnTo>
                    <a:pt x="9499" y="4"/>
                  </a:lnTo>
                  <a:lnTo>
                    <a:pt x="9493" y="1"/>
                  </a:lnTo>
                  <a:lnTo>
                    <a:pt x="9484" y="0"/>
                  </a:lnTo>
                  <a:lnTo>
                    <a:pt x="9209" y="19"/>
                  </a:lnTo>
                  <a:lnTo>
                    <a:pt x="9200" y="23"/>
                  </a:lnTo>
                  <a:lnTo>
                    <a:pt x="9195" y="28"/>
                  </a:lnTo>
                  <a:lnTo>
                    <a:pt x="9192" y="34"/>
                  </a:lnTo>
                  <a:lnTo>
                    <a:pt x="9191" y="41"/>
                  </a:lnTo>
                  <a:lnTo>
                    <a:pt x="9191" y="804"/>
                  </a:lnTo>
                  <a:lnTo>
                    <a:pt x="9191" y="1567"/>
                  </a:lnTo>
                  <a:lnTo>
                    <a:pt x="9192" y="1576"/>
                  </a:lnTo>
                  <a:lnTo>
                    <a:pt x="9195" y="1582"/>
                  </a:lnTo>
                  <a:lnTo>
                    <a:pt x="9200" y="1586"/>
                  </a:lnTo>
                  <a:lnTo>
                    <a:pt x="9209" y="1587"/>
                  </a:lnTo>
                  <a:lnTo>
                    <a:pt x="9486" y="1587"/>
                  </a:lnTo>
                  <a:close/>
                  <a:moveTo>
                    <a:pt x="8681" y="1367"/>
                  </a:moveTo>
                  <a:lnTo>
                    <a:pt x="8680" y="1376"/>
                  </a:lnTo>
                  <a:lnTo>
                    <a:pt x="8678" y="1383"/>
                  </a:lnTo>
                  <a:lnTo>
                    <a:pt x="8674" y="1385"/>
                  </a:lnTo>
                  <a:lnTo>
                    <a:pt x="8671" y="1386"/>
                  </a:lnTo>
                  <a:lnTo>
                    <a:pt x="8660" y="1387"/>
                  </a:lnTo>
                  <a:lnTo>
                    <a:pt x="8519" y="1387"/>
                  </a:lnTo>
                  <a:lnTo>
                    <a:pt x="8467" y="1385"/>
                  </a:lnTo>
                  <a:lnTo>
                    <a:pt x="8443" y="1382"/>
                  </a:lnTo>
                  <a:lnTo>
                    <a:pt x="8421" y="1377"/>
                  </a:lnTo>
                  <a:lnTo>
                    <a:pt x="8401" y="1372"/>
                  </a:lnTo>
                  <a:lnTo>
                    <a:pt x="8382" y="1364"/>
                  </a:lnTo>
                  <a:lnTo>
                    <a:pt x="8364" y="1355"/>
                  </a:lnTo>
                  <a:lnTo>
                    <a:pt x="8349" y="1345"/>
                  </a:lnTo>
                  <a:lnTo>
                    <a:pt x="8336" y="1333"/>
                  </a:lnTo>
                  <a:lnTo>
                    <a:pt x="8324" y="1319"/>
                  </a:lnTo>
                  <a:lnTo>
                    <a:pt x="8314" y="1303"/>
                  </a:lnTo>
                  <a:lnTo>
                    <a:pt x="8305" y="1285"/>
                  </a:lnTo>
                  <a:lnTo>
                    <a:pt x="8299" y="1265"/>
                  </a:lnTo>
                  <a:lnTo>
                    <a:pt x="8294" y="1243"/>
                  </a:lnTo>
                  <a:lnTo>
                    <a:pt x="8292" y="1218"/>
                  </a:lnTo>
                  <a:lnTo>
                    <a:pt x="8291" y="1191"/>
                  </a:lnTo>
                  <a:lnTo>
                    <a:pt x="8292" y="1167"/>
                  </a:lnTo>
                  <a:lnTo>
                    <a:pt x="8294" y="1143"/>
                  </a:lnTo>
                  <a:lnTo>
                    <a:pt x="8298" y="1124"/>
                  </a:lnTo>
                  <a:lnTo>
                    <a:pt x="8305" y="1105"/>
                  </a:lnTo>
                  <a:lnTo>
                    <a:pt x="8314" y="1088"/>
                  </a:lnTo>
                  <a:lnTo>
                    <a:pt x="8324" y="1074"/>
                  </a:lnTo>
                  <a:lnTo>
                    <a:pt x="8335" y="1061"/>
                  </a:lnTo>
                  <a:lnTo>
                    <a:pt x="8349" y="1050"/>
                  </a:lnTo>
                  <a:lnTo>
                    <a:pt x="8381" y="1033"/>
                  </a:lnTo>
                  <a:lnTo>
                    <a:pt x="8400" y="1026"/>
                  </a:lnTo>
                  <a:lnTo>
                    <a:pt x="8421" y="1022"/>
                  </a:lnTo>
                  <a:lnTo>
                    <a:pt x="8443" y="1018"/>
                  </a:lnTo>
                  <a:lnTo>
                    <a:pt x="8466" y="1015"/>
                  </a:lnTo>
                  <a:lnTo>
                    <a:pt x="8519" y="1013"/>
                  </a:lnTo>
                  <a:lnTo>
                    <a:pt x="8662" y="1013"/>
                  </a:lnTo>
                  <a:lnTo>
                    <a:pt x="8672" y="1014"/>
                  </a:lnTo>
                  <a:lnTo>
                    <a:pt x="8678" y="1017"/>
                  </a:lnTo>
                  <a:lnTo>
                    <a:pt x="8681" y="1022"/>
                  </a:lnTo>
                  <a:lnTo>
                    <a:pt x="8681" y="1030"/>
                  </a:lnTo>
                  <a:lnTo>
                    <a:pt x="8681" y="1367"/>
                  </a:lnTo>
                  <a:close/>
                  <a:moveTo>
                    <a:pt x="8991" y="838"/>
                  </a:moveTo>
                  <a:lnTo>
                    <a:pt x="8988" y="779"/>
                  </a:lnTo>
                  <a:lnTo>
                    <a:pt x="8985" y="752"/>
                  </a:lnTo>
                  <a:lnTo>
                    <a:pt x="8982" y="726"/>
                  </a:lnTo>
                  <a:lnTo>
                    <a:pt x="8971" y="677"/>
                  </a:lnTo>
                  <a:lnTo>
                    <a:pt x="8964" y="655"/>
                  </a:lnTo>
                  <a:lnTo>
                    <a:pt x="8955" y="633"/>
                  </a:lnTo>
                  <a:lnTo>
                    <a:pt x="8937" y="593"/>
                  </a:lnTo>
                  <a:lnTo>
                    <a:pt x="8913" y="557"/>
                  </a:lnTo>
                  <a:lnTo>
                    <a:pt x="8887" y="525"/>
                  </a:lnTo>
                  <a:lnTo>
                    <a:pt x="8857" y="497"/>
                  </a:lnTo>
                  <a:lnTo>
                    <a:pt x="8823" y="473"/>
                  </a:lnTo>
                  <a:lnTo>
                    <a:pt x="8786" y="453"/>
                  </a:lnTo>
                  <a:lnTo>
                    <a:pt x="8766" y="444"/>
                  </a:lnTo>
                  <a:lnTo>
                    <a:pt x="8745" y="435"/>
                  </a:lnTo>
                  <a:lnTo>
                    <a:pt x="8724" y="429"/>
                  </a:lnTo>
                  <a:lnTo>
                    <a:pt x="8702" y="422"/>
                  </a:lnTo>
                  <a:lnTo>
                    <a:pt x="8655" y="412"/>
                  </a:lnTo>
                  <a:lnTo>
                    <a:pt x="8606" y="404"/>
                  </a:lnTo>
                  <a:lnTo>
                    <a:pt x="8553" y="401"/>
                  </a:lnTo>
                  <a:lnTo>
                    <a:pt x="8498" y="399"/>
                  </a:lnTo>
                  <a:lnTo>
                    <a:pt x="8401" y="401"/>
                  </a:lnTo>
                  <a:lnTo>
                    <a:pt x="8298" y="407"/>
                  </a:lnTo>
                  <a:lnTo>
                    <a:pt x="8199" y="414"/>
                  </a:lnTo>
                  <a:lnTo>
                    <a:pt x="8115" y="423"/>
                  </a:lnTo>
                  <a:lnTo>
                    <a:pt x="8104" y="430"/>
                  </a:lnTo>
                  <a:lnTo>
                    <a:pt x="8101" y="434"/>
                  </a:lnTo>
                  <a:lnTo>
                    <a:pt x="8100" y="440"/>
                  </a:lnTo>
                  <a:lnTo>
                    <a:pt x="8100" y="444"/>
                  </a:lnTo>
                  <a:lnTo>
                    <a:pt x="8116" y="590"/>
                  </a:lnTo>
                  <a:lnTo>
                    <a:pt x="8120" y="597"/>
                  </a:lnTo>
                  <a:lnTo>
                    <a:pt x="8124" y="603"/>
                  </a:lnTo>
                  <a:lnTo>
                    <a:pt x="8130" y="606"/>
                  </a:lnTo>
                  <a:lnTo>
                    <a:pt x="8137" y="607"/>
                  </a:lnTo>
                  <a:lnTo>
                    <a:pt x="8143" y="607"/>
                  </a:lnTo>
                  <a:lnTo>
                    <a:pt x="8272" y="597"/>
                  </a:lnTo>
                  <a:lnTo>
                    <a:pt x="8336" y="594"/>
                  </a:lnTo>
                  <a:lnTo>
                    <a:pt x="8394" y="593"/>
                  </a:lnTo>
                  <a:lnTo>
                    <a:pt x="8433" y="594"/>
                  </a:lnTo>
                  <a:lnTo>
                    <a:pt x="8469" y="596"/>
                  </a:lnTo>
                  <a:lnTo>
                    <a:pt x="8501" y="601"/>
                  </a:lnTo>
                  <a:lnTo>
                    <a:pt x="8530" y="607"/>
                  </a:lnTo>
                  <a:lnTo>
                    <a:pt x="8556" y="615"/>
                  </a:lnTo>
                  <a:lnTo>
                    <a:pt x="8579" y="626"/>
                  </a:lnTo>
                  <a:lnTo>
                    <a:pt x="8599" y="638"/>
                  </a:lnTo>
                  <a:lnTo>
                    <a:pt x="8617" y="653"/>
                  </a:lnTo>
                  <a:lnTo>
                    <a:pt x="8632" y="669"/>
                  </a:lnTo>
                  <a:lnTo>
                    <a:pt x="8646" y="687"/>
                  </a:lnTo>
                  <a:lnTo>
                    <a:pt x="8651" y="698"/>
                  </a:lnTo>
                  <a:lnTo>
                    <a:pt x="8655" y="708"/>
                  </a:lnTo>
                  <a:lnTo>
                    <a:pt x="8663" y="731"/>
                  </a:lnTo>
                  <a:lnTo>
                    <a:pt x="8670" y="756"/>
                  </a:lnTo>
                  <a:lnTo>
                    <a:pt x="8674" y="785"/>
                  </a:lnTo>
                  <a:lnTo>
                    <a:pt x="8676" y="815"/>
                  </a:lnTo>
                  <a:lnTo>
                    <a:pt x="8678" y="848"/>
                  </a:lnTo>
                  <a:lnTo>
                    <a:pt x="8554" y="833"/>
                  </a:lnTo>
                  <a:lnTo>
                    <a:pt x="8484" y="828"/>
                  </a:lnTo>
                  <a:lnTo>
                    <a:pt x="8421" y="826"/>
                  </a:lnTo>
                  <a:lnTo>
                    <a:pt x="8333" y="829"/>
                  </a:lnTo>
                  <a:lnTo>
                    <a:pt x="8291" y="835"/>
                  </a:lnTo>
                  <a:lnTo>
                    <a:pt x="8250" y="841"/>
                  </a:lnTo>
                  <a:lnTo>
                    <a:pt x="8211" y="851"/>
                  </a:lnTo>
                  <a:lnTo>
                    <a:pt x="8193" y="858"/>
                  </a:lnTo>
                  <a:lnTo>
                    <a:pt x="8174" y="864"/>
                  </a:lnTo>
                  <a:lnTo>
                    <a:pt x="8140" y="881"/>
                  </a:lnTo>
                  <a:lnTo>
                    <a:pt x="8108" y="900"/>
                  </a:lnTo>
                  <a:lnTo>
                    <a:pt x="8078" y="923"/>
                  </a:lnTo>
                  <a:lnTo>
                    <a:pt x="8051" y="949"/>
                  </a:lnTo>
                  <a:lnTo>
                    <a:pt x="8029" y="980"/>
                  </a:lnTo>
                  <a:lnTo>
                    <a:pt x="8018" y="997"/>
                  </a:lnTo>
                  <a:lnTo>
                    <a:pt x="8010" y="1014"/>
                  </a:lnTo>
                  <a:lnTo>
                    <a:pt x="7994" y="1054"/>
                  </a:lnTo>
                  <a:lnTo>
                    <a:pt x="7989" y="1075"/>
                  </a:lnTo>
                  <a:lnTo>
                    <a:pt x="7983" y="1098"/>
                  </a:lnTo>
                  <a:lnTo>
                    <a:pt x="7979" y="1122"/>
                  </a:lnTo>
                  <a:lnTo>
                    <a:pt x="7975" y="1147"/>
                  </a:lnTo>
                  <a:lnTo>
                    <a:pt x="7973" y="1201"/>
                  </a:lnTo>
                  <a:lnTo>
                    <a:pt x="7976" y="1257"/>
                  </a:lnTo>
                  <a:lnTo>
                    <a:pt x="7979" y="1282"/>
                  </a:lnTo>
                  <a:lnTo>
                    <a:pt x="7983" y="1307"/>
                  </a:lnTo>
                  <a:lnTo>
                    <a:pt x="7995" y="1353"/>
                  </a:lnTo>
                  <a:lnTo>
                    <a:pt x="8003" y="1374"/>
                  </a:lnTo>
                  <a:lnTo>
                    <a:pt x="8012" y="1394"/>
                  </a:lnTo>
                  <a:lnTo>
                    <a:pt x="8032" y="1430"/>
                  </a:lnTo>
                  <a:lnTo>
                    <a:pt x="8057" y="1462"/>
                  </a:lnTo>
                  <a:lnTo>
                    <a:pt x="8086" y="1491"/>
                  </a:lnTo>
                  <a:lnTo>
                    <a:pt x="8118" y="1515"/>
                  </a:lnTo>
                  <a:lnTo>
                    <a:pt x="8153" y="1536"/>
                  </a:lnTo>
                  <a:lnTo>
                    <a:pt x="8193" y="1554"/>
                  </a:lnTo>
                  <a:lnTo>
                    <a:pt x="8234" y="1568"/>
                  </a:lnTo>
                  <a:lnTo>
                    <a:pt x="8280" y="1579"/>
                  </a:lnTo>
                  <a:lnTo>
                    <a:pt x="8327" y="1587"/>
                  </a:lnTo>
                  <a:lnTo>
                    <a:pt x="8378" y="1593"/>
                  </a:lnTo>
                  <a:lnTo>
                    <a:pt x="8430" y="1597"/>
                  </a:lnTo>
                  <a:lnTo>
                    <a:pt x="8485" y="1597"/>
                  </a:lnTo>
                  <a:lnTo>
                    <a:pt x="8546" y="1596"/>
                  </a:lnTo>
                  <a:lnTo>
                    <a:pt x="8608" y="1592"/>
                  </a:lnTo>
                  <a:lnTo>
                    <a:pt x="8671" y="1588"/>
                  </a:lnTo>
                  <a:lnTo>
                    <a:pt x="8734" y="1581"/>
                  </a:lnTo>
                  <a:lnTo>
                    <a:pt x="8855" y="1567"/>
                  </a:lnTo>
                  <a:lnTo>
                    <a:pt x="8967" y="1553"/>
                  </a:lnTo>
                  <a:lnTo>
                    <a:pt x="8980" y="1548"/>
                  </a:lnTo>
                  <a:lnTo>
                    <a:pt x="8983" y="1546"/>
                  </a:lnTo>
                  <a:lnTo>
                    <a:pt x="8986" y="1543"/>
                  </a:lnTo>
                  <a:lnTo>
                    <a:pt x="8989" y="1534"/>
                  </a:lnTo>
                  <a:lnTo>
                    <a:pt x="8991" y="1525"/>
                  </a:lnTo>
                  <a:lnTo>
                    <a:pt x="8991" y="838"/>
                  </a:lnTo>
                  <a:close/>
                  <a:moveTo>
                    <a:pt x="6619" y="1599"/>
                  </a:moveTo>
                  <a:lnTo>
                    <a:pt x="6681" y="1598"/>
                  </a:lnTo>
                  <a:lnTo>
                    <a:pt x="6739" y="1592"/>
                  </a:lnTo>
                  <a:lnTo>
                    <a:pt x="6793" y="1585"/>
                  </a:lnTo>
                  <a:lnTo>
                    <a:pt x="6843" y="1574"/>
                  </a:lnTo>
                  <a:lnTo>
                    <a:pt x="6888" y="1559"/>
                  </a:lnTo>
                  <a:lnTo>
                    <a:pt x="6931" y="1542"/>
                  </a:lnTo>
                  <a:lnTo>
                    <a:pt x="6969" y="1522"/>
                  </a:lnTo>
                  <a:lnTo>
                    <a:pt x="7003" y="1499"/>
                  </a:lnTo>
                  <a:lnTo>
                    <a:pt x="7019" y="1485"/>
                  </a:lnTo>
                  <a:lnTo>
                    <a:pt x="7033" y="1472"/>
                  </a:lnTo>
                  <a:lnTo>
                    <a:pt x="7058" y="1445"/>
                  </a:lnTo>
                  <a:lnTo>
                    <a:pt x="7080" y="1413"/>
                  </a:lnTo>
                  <a:lnTo>
                    <a:pt x="7099" y="1379"/>
                  </a:lnTo>
                  <a:lnTo>
                    <a:pt x="7112" y="1343"/>
                  </a:lnTo>
                  <a:lnTo>
                    <a:pt x="7118" y="1324"/>
                  </a:lnTo>
                  <a:lnTo>
                    <a:pt x="7122" y="1304"/>
                  </a:lnTo>
                  <a:lnTo>
                    <a:pt x="7129" y="1265"/>
                  </a:lnTo>
                  <a:lnTo>
                    <a:pt x="7130" y="1222"/>
                  </a:lnTo>
                  <a:lnTo>
                    <a:pt x="7129" y="1188"/>
                  </a:lnTo>
                  <a:lnTo>
                    <a:pt x="7124" y="1156"/>
                  </a:lnTo>
                  <a:lnTo>
                    <a:pt x="7118" y="1127"/>
                  </a:lnTo>
                  <a:lnTo>
                    <a:pt x="7112" y="1113"/>
                  </a:lnTo>
                  <a:lnTo>
                    <a:pt x="7108" y="1099"/>
                  </a:lnTo>
                  <a:lnTo>
                    <a:pt x="7096" y="1075"/>
                  </a:lnTo>
                  <a:lnTo>
                    <a:pt x="7081" y="1052"/>
                  </a:lnTo>
                  <a:lnTo>
                    <a:pt x="7066" y="1031"/>
                  </a:lnTo>
                  <a:lnTo>
                    <a:pt x="7048" y="1011"/>
                  </a:lnTo>
                  <a:lnTo>
                    <a:pt x="7028" y="993"/>
                  </a:lnTo>
                  <a:lnTo>
                    <a:pt x="7008" y="977"/>
                  </a:lnTo>
                  <a:lnTo>
                    <a:pt x="6963" y="948"/>
                  </a:lnTo>
                  <a:lnTo>
                    <a:pt x="6916" y="924"/>
                  </a:lnTo>
                  <a:lnTo>
                    <a:pt x="6866" y="902"/>
                  </a:lnTo>
                  <a:lnTo>
                    <a:pt x="6769" y="863"/>
                  </a:lnTo>
                  <a:lnTo>
                    <a:pt x="6724" y="843"/>
                  </a:lnTo>
                  <a:lnTo>
                    <a:pt x="6685" y="824"/>
                  </a:lnTo>
                  <a:lnTo>
                    <a:pt x="6667" y="812"/>
                  </a:lnTo>
                  <a:lnTo>
                    <a:pt x="6650" y="800"/>
                  </a:lnTo>
                  <a:lnTo>
                    <a:pt x="6637" y="787"/>
                  </a:lnTo>
                  <a:lnTo>
                    <a:pt x="6625" y="774"/>
                  </a:lnTo>
                  <a:lnTo>
                    <a:pt x="6615" y="758"/>
                  </a:lnTo>
                  <a:lnTo>
                    <a:pt x="6608" y="743"/>
                  </a:lnTo>
                  <a:lnTo>
                    <a:pt x="6604" y="725"/>
                  </a:lnTo>
                  <a:lnTo>
                    <a:pt x="6602" y="707"/>
                  </a:lnTo>
                  <a:lnTo>
                    <a:pt x="6603" y="688"/>
                  </a:lnTo>
                  <a:lnTo>
                    <a:pt x="6606" y="671"/>
                  </a:lnTo>
                  <a:lnTo>
                    <a:pt x="6611" y="657"/>
                  </a:lnTo>
                  <a:lnTo>
                    <a:pt x="6617" y="644"/>
                  </a:lnTo>
                  <a:lnTo>
                    <a:pt x="6626" y="633"/>
                  </a:lnTo>
                  <a:lnTo>
                    <a:pt x="6636" y="623"/>
                  </a:lnTo>
                  <a:lnTo>
                    <a:pt x="6648" y="614"/>
                  </a:lnTo>
                  <a:lnTo>
                    <a:pt x="6662" y="607"/>
                  </a:lnTo>
                  <a:lnTo>
                    <a:pt x="6693" y="596"/>
                  </a:lnTo>
                  <a:lnTo>
                    <a:pt x="6712" y="592"/>
                  </a:lnTo>
                  <a:lnTo>
                    <a:pt x="6731" y="590"/>
                  </a:lnTo>
                  <a:lnTo>
                    <a:pt x="6752" y="587"/>
                  </a:lnTo>
                  <a:lnTo>
                    <a:pt x="6774" y="586"/>
                  </a:lnTo>
                  <a:lnTo>
                    <a:pt x="6821" y="585"/>
                  </a:lnTo>
                  <a:lnTo>
                    <a:pt x="6877" y="586"/>
                  </a:lnTo>
                  <a:lnTo>
                    <a:pt x="6942" y="591"/>
                  </a:lnTo>
                  <a:lnTo>
                    <a:pt x="7063" y="600"/>
                  </a:lnTo>
                  <a:lnTo>
                    <a:pt x="7066" y="600"/>
                  </a:lnTo>
                  <a:lnTo>
                    <a:pt x="7073" y="598"/>
                  </a:lnTo>
                  <a:lnTo>
                    <a:pt x="7077" y="595"/>
                  </a:lnTo>
                  <a:lnTo>
                    <a:pt x="7081" y="583"/>
                  </a:lnTo>
                  <a:lnTo>
                    <a:pt x="7103" y="447"/>
                  </a:lnTo>
                  <a:lnTo>
                    <a:pt x="7102" y="440"/>
                  </a:lnTo>
                  <a:lnTo>
                    <a:pt x="7097" y="434"/>
                  </a:lnTo>
                  <a:lnTo>
                    <a:pt x="7090" y="430"/>
                  </a:lnTo>
                  <a:lnTo>
                    <a:pt x="7081" y="428"/>
                  </a:lnTo>
                  <a:lnTo>
                    <a:pt x="7009" y="413"/>
                  </a:lnTo>
                  <a:lnTo>
                    <a:pt x="6928" y="401"/>
                  </a:lnTo>
                  <a:lnTo>
                    <a:pt x="6843" y="392"/>
                  </a:lnTo>
                  <a:lnTo>
                    <a:pt x="6758" y="389"/>
                  </a:lnTo>
                  <a:lnTo>
                    <a:pt x="6711" y="390"/>
                  </a:lnTo>
                  <a:lnTo>
                    <a:pt x="6665" y="393"/>
                  </a:lnTo>
                  <a:lnTo>
                    <a:pt x="6621" y="399"/>
                  </a:lnTo>
                  <a:lnTo>
                    <a:pt x="6578" y="408"/>
                  </a:lnTo>
                  <a:lnTo>
                    <a:pt x="6536" y="418"/>
                  </a:lnTo>
                  <a:lnTo>
                    <a:pt x="6497" y="431"/>
                  </a:lnTo>
                  <a:lnTo>
                    <a:pt x="6461" y="447"/>
                  </a:lnTo>
                  <a:lnTo>
                    <a:pt x="6427" y="465"/>
                  </a:lnTo>
                  <a:lnTo>
                    <a:pt x="6396" y="487"/>
                  </a:lnTo>
                  <a:lnTo>
                    <a:pt x="6368" y="510"/>
                  </a:lnTo>
                  <a:lnTo>
                    <a:pt x="6344" y="538"/>
                  </a:lnTo>
                  <a:lnTo>
                    <a:pt x="6323" y="568"/>
                  </a:lnTo>
                  <a:lnTo>
                    <a:pt x="6308" y="602"/>
                  </a:lnTo>
                  <a:lnTo>
                    <a:pt x="6295" y="638"/>
                  </a:lnTo>
                  <a:lnTo>
                    <a:pt x="6288" y="678"/>
                  </a:lnTo>
                  <a:lnTo>
                    <a:pt x="6285" y="699"/>
                  </a:lnTo>
                  <a:lnTo>
                    <a:pt x="6285" y="721"/>
                  </a:lnTo>
                  <a:lnTo>
                    <a:pt x="6287" y="753"/>
                  </a:lnTo>
                  <a:lnTo>
                    <a:pt x="6291" y="784"/>
                  </a:lnTo>
                  <a:lnTo>
                    <a:pt x="6299" y="812"/>
                  </a:lnTo>
                  <a:lnTo>
                    <a:pt x="6308" y="839"/>
                  </a:lnTo>
                  <a:lnTo>
                    <a:pt x="6320" y="863"/>
                  </a:lnTo>
                  <a:lnTo>
                    <a:pt x="6334" y="885"/>
                  </a:lnTo>
                  <a:lnTo>
                    <a:pt x="6351" y="906"/>
                  </a:lnTo>
                  <a:lnTo>
                    <a:pt x="6368" y="925"/>
                  </a:lnTo>
                  <a:lnTo>
                    <a:pt x="6387" y="943"/>
                  </a:lnTo>
                  <a:lnTo>
                    <a:pt x="6408" y="959"/>
                  </a:lnTo>
                  <a:lnTo>
                    <a:pt x="6430" y="975"/>
                  </a:lnTo>
                  <a:lnTo>
                    <a:pt x="6453" y="988"/>
                  </a:lnTo>
                  <a:lnTo>
                    <a:pt x="6500" y="1014"/>
                  </a:lnTo>
                  <a:lnTo>
                    <a:pt x="6550" y="1038"/>
                  </a:lnTo>
                  <a:lnTo>
                    <a:pt x="6647" y="1081"/>
                  </a:lnTo>
                  <a:lnTo>
                    <a:pt x="6692" y="1101"/>
                  </a:lnTo>
                  <a:lnTo>
                    <a:pt x="6732" y="1126"/>
                  </a:lnTo>
                  <a:lnTo>
                    <a:pt x="6766" y="1152"/>
                  </a:lnTo>
                  <a:lnTo>
                    <a:pt x="6780" y="1167"/>
                  </a:lnTo>
                  <a:lnTo>
                    <a:pt x="6793" y="1183"/>
                  </a:lnTo>
                  <a:lnTo>
                    <a:pt x="6802" y="1200"/>
                  </a:lnTo>
                  <a:lnTo>
                    <a:pt x="6806" y="1208"/>
                  </a:lnTo>
                  <a:lnTo>
                    <a:pt x="6809" y="1218"/>
                  </a:lnTo>
                  <a:lnTo>
                    <a:pt x="6813" y="1238"/>
                  </a:lnTo>
                  <a:lnTo>
                    <a:pt x="6816" y="1260"/>
                  </a:lnTo>
                  <a:lnTo>
                    <a:pt x="6815" y="1279"/>
                  </a:lnTo>
                  <a:lnTo>
                    <a:pt x="6811" y="1297"/>
                  </a:lnTo>
                  <a:lnTo>
                    <a:pt x="6806" y="1312"/>
                  </a:lnTo>
                  <a:lnTo>
                    <a:pt x="6798" y="1327"/>
                  </a:lnTo>
                  <a:lnTo>
                    <a:pt x="6789" y="1340"/>
                  </a:lnTo>
                  <a:lnTo>
                    <a:pt x="6778" y="1351"/>
                  </a:lnTo>
                  <a:lnTo>
                    <a:pt x="6751" y="1368"/>
                  </a:lnTo>
                  <a:lnTo>
                    <a:pt x="6734" y="1376"/>
                  </a:lnTo>
                  <a:lnTo>
                    <a:pt x="6716" y="1382"/>
                  </a:lnTo>
                  <a:lnTo>
                    <a:pt x="6675" y="1390"/>
                  </a:lnTo>
                  <a:lnTo>
                    <a:pt x="6653" y="1394"/>
                  </a:lnTo>
                  <a:lnTo>
                    <a:pt x="6628" y="1396"/>
                  </a:lnTo>
                  <a:lnTo>
                    <a:pt x="6575" y="1397"/>
                  </a:lnTo>
                  <a:lnTo>
                    <a:pt x="6499" y="1396"/>
                  </a:lnTo>
                  <a:lnTo>
                    <a:pt x="6422" y="1392"/>
                  </a:lnTo>
                  <a:lnTo>
                    <a:pt x="6305" y="1383"/>
                  </a:lnTo>
                  <a:lnTo>
                    <a:pt x="6295" y="1384"/>
                  </a:lnTo>
                  <a:lnTo>
                    <a:pt x="6288" y="1387"/>
                  </a:lnTo>
                  <a:lnTo>
                    <a:pt x="6285" y="1390"/>
                  </a:lnTo>
                  <a:lnTo>
                    <a:pt x="6284" y="1394"/>
                  </a:lnTo>
                  <a:lnTo>
                    <a:pt x="6283" y="1402"/>
                  </a:lnTo>
                  <a:lnTo>
                    <a:pt x="6283" y="1548"/>
                  </a:lnTo>
                  <a:lnTo>
                    <a:pt x="6284" y="1557"/>
                  </a:lnTo>
                  <a:lnTo>
                    <a:pt x="6288" y="1563"/>
                  </a:lnTo>
                  <a:lnTo>
                    <a:pt x="6294" y="1567"/>
                  </a:lnTo>
                  <a:lnTo>
                    <a:pt x="6304" y="1571"/>
                  </a:lnTo>
                  <a:lnTo>
                    <a:pt x="6370" y="1581"/>
                  </a:lnTo>
                  <a:lnTo>
                    <a:pt x="6448" y="1590"/>
                  </a:lnTo>
                  <a:lnTo>
                    <a:pt x="6532" y="1597"/>
                  </a:lnTo>
                  <a:lnTo>
                    <a:pt x="6619" y="1599"/>
                  </a:lnTo>
                  <a:close/>
                  <a:moveTo>
                    <a:pt x="4517" y="591"/>
                  </a:moveTo>
                  <a:lnTo>
                    <a:pt x="4548" y="593"/>
                  </a:lnTo>
                  <a:lnTo>
                    <a:pt x="4577" y="597"/>
                  </a:lnTo>
                  <a:lnTo>
                    <a:pt x="4601" y="605"/>
                  </a:lnTo>
                  <a:lnTo>
                    <a:pt x="4623" y="615"/>
                  </a:lnTo>
                  <a:lnTo>
                    <a:pt x="4643" y="627"/>
                  </a:lnTo>
                  <a:lnTo>
                    <a:pt x="4660" y="643"/>
                  </a:lnTo>
                  <a:lnTo>
                    <a:pt x="4674" y="660"/>
                  </a:lnTo>
                  <a:lnTo>
                    <a:pt x="4686" y="680"/>
                  </a:lnTo>
                  <a:lnTo>
                    <a:pt x="4696" y="701"/>
                  </a:lnTo>
                  <a:lnTo>
                    <a:pt x="4704" y="724"/>
                  </a:lnTo>
                  <a:lnTo>
                    <a:pt x="4710" y="750"/>
                  </a:lnTo>
                  <a:lnTo>
                    <a:pt x="4716" y="776"/>
                  </a:lnTo>
                  <a:lnTo>
                    <a:pt x="4719" y="804"/>
                  </a:lnTo>
                  <a:lnTo>
                    <a:pt x="4721" y="833"/>
                  </a:lnTo>
                  <a:lnTo>
                    <a:pt x="4723" y="894"/>
                  </a:lnTo>
                  <a:lnTo>
                    <a:pt x="4721" y="905"/>
                  </a:lnTo>
                  <a:lnTo>
                    <a:pt x="4718" y="911"/>
                  </a:lnTo>
                  <a:lnTo>
                    <a:pt x="4711" y="914"/>
                  </a:lnTo>
                  <a:lnTo>
                    <a:pt x="4703" y="914"/>
                  </a:lnTo>
                  <a:lnTo>
                    <a:pt x="4327" y="914"/>
                  </a:lnTo>
                  <a:lnTo>
                    <a:pt x="4319" y="914"/>
                  </a:lnTo>
                  <a:lnTo>
                    <a:pt x="4313" y="911"/>
                  </a:lnTo>
                  <a:lnTo>
                    <a:pt x="4310" y="903"/>
                  </a:lnTo>
                  <a:lnTo>
                    <a:pt x="4310" y="892"/>
                  </a:lnTo>
                  <a:lnTo>
                    <a:pt x="4311" y="832"/>
                  </a:lnTo>
                  <a:lnTo>
                    <a:pt x="4315" y="804"/>
                  </a:lnTo>
                  <a:lnTo>
                    <a:pt x="4318" y="776"/>
                  </a:lnTo>
                  <a:lnTo>
                    <a:pt x="4323" y="750"/>
                  </a:lnTo>
                  <a:lnTo>
                    <a:pt x="4330" y="725"/>
                  </a:lnTo>
                  <a:lnTo>
                    <a:pt x="4339" y="702"/>
                  </a:lnTo>
                  <a:lnTo>
                    <a:pt x="4349" y="680"/>
                  </a:lnTo>
                  <a:lnTo>
                    <a:pt x="4362" y="660"/>
                  </a:lnTo>
                  <a:lnTo>
                    <a:pt x="4376" y="644"/>
                  </a:lnTo>
                  <a:lnTo>
                    <a:pt x="4393" y="628"/>
                  </a:lnTo>
                  <a:lnTo>
                    <a:pt x="4413" y="615"/>
                  </a:lnTo>
                  <a:lnTo>
                    <a:pt x="4435" y="605"/>
                  </a:lnTo>
                  <a:lnTo>
                    <a:pt x="4459" y="597"/>
                  </a:lnTo>
                  <a:lnTo>
                    <a:pt x="4486" y="593"/>
                  </a:lnTo>
                  <a:lnTo>
                    <a:pt x="4517" y="591"/>
                  </a:lnTo>
                  <a:close/>
                  <a:moveTo>
                    <a:pt x="5027" y="1094"/>
                  </a:moveTo>
                  <a:lnTo>
                    <a:pt x="5034" y="1093"/>
                  </a:lnTo>
                  <a:lnTo>
                    <a:pt x="5041" y="1089"/>
                  </a:lnTo>
                  <a:lnTo>
                    <a:pt x="5044" y="1083"/>
                  </a:lnTo>
                  <a:lnTo>
                    <a:pt x="5045" y="1072"/>
                  </a:lnTo>
                  <a:lnTo>
                    <a:pt x="5044" y="992"/>
                  </a:lnTo>
                  <a:lnTo>
                    <a:pt x="5040" y="916"/>
                  </a:lnTo>
                  <a:lnTo>
                    <a:pt x="5032" y="847"/>
                  </a:lnTo>
                  <a:lnTo>
                    <a:pt x="5021" y="782"/>
                  </a:lnTo>
                  <a:lnTo>
                    <a:pt x="5007" y="721"/>
                  </a:lnTo>
                  <a:lnTo>
                    <a:pt x="4988" y="666"/>
                  </a:lnTo>
                  <a:lnTo>
                    <a:pt x="4977" y="639"/>
                  </a:lnTo>
                  <a:lnTo>
                    <a:pt x="4965" y="615"/>
                  </a:lnTo>
                  <a:lnTo>
                    <a:pt x="4936" y="571"/>
                  </a:lnTo>
                  <a:lnTo>
                    <a:pt x="4921" y="550"/>
                  </a:lnTo>
                  <a:lnTo>
                    <a:pt x="4904" y="530"/>
                  </a:lnTo>
                  <a:lnTo>
                    <a:pt x="4886" y="512"/>
                  </a:lnTo>
                  <a:lnTo>
                    <a:pt x="4867" y="496"/>
                  </a:lnTo>
                  <a:lnTo>
                    <a:pt x="4846" y="480"/>
                  </a:lnTo>
                  <a:lnTo>
                    <a:pt x="4824" y="466"/>
                  </a:lnTo>
                  <a:lnTo>
                    <a:pt x="4775" y="442"/>
                  </a:lnTo>
                  <a:lnTo>
                    <a:pt x="4720" y="423"/>
                  </a:lnTo>
                  <a:lnTo>
                    <a:pt x="4690" y="416"/>
                  </a:lnTo>
                  <a:lnTo>
                    <a:pt x="4660" y="410"/>
                  </a:lnTo>
                  <a:lnTo>
                    <a:pt x="4628" y="405"/>
                  </a:lnTo>
                  <a:lnTo>
                    <a:pt x="4592" y="402"/>
                  </a:lnTo>
                  <a:lnTo>
                    <a:pt x="4557" y="400"/>
                  </a:lnTo>
                  <a:lnTo>
                    <a:pt x="4520" y="399"/>
                  </a:lnTo>
                  <a:lnTo>
                    <a:pt x="4458" y="401"/>
                  </a:lnTo>
                  <a:lnTo>
                    <a:pt x="4429" y="404"/>
                  </a:lnTo>
                  <a:lnTo>
                    <a:pt x="4400" y="409"/>
                  </a:lnTo>
                  <a:lnTo>
                    <a:pt x="4346" y="420"/>
                  </a:lnTo>
                  <a:lnTo>
                    <a:pt x="4320" y="428"/>
                  </a:lnTo>
                  <a:lnTo>
                    <a:pt x="4295" y="435"/>
                  </a:lnTo>
                  <a:lnTo>
                    <a:pt x="4247" y="456"/>
                  </a:lnTo>
                  <a:lnTo>
                    <a:pt x="4203" y="482"/>
                  </a:lnTo>
                  <a:lnTo>
                    <a:pt x="4182" y="496"/>
                  </a:lnTo>
                  <a:lnTo>
                    <a:pt x="4162" y="511"/>
                  </a:lnTo>
                  <a:lnTo>
                    <a:pt x="4144" y="529"/>
                  </a:lnTo>
                  <a:lnTo>
                    <a:pt x="4126" y="547"/>
                  </a:lnTo>
                  <a:lnTo>
                    <a:pt x="4108" y="565"/>
                  </a:lnTo>
                  <a:lnTo>
                    <a:pt x="4093" y="586"/>
                  </a:lnTo>
                  <a:lnTo>
                    <a:pt x="4064" y="630"/>
                  </a:lnTo>
                  <a:lnTo>
                    <a:pt x="4051" y="655"/>
                  </a:lnTo>
                  <a:lnTo>
                    <a:pt x="4039" y="679"/>
                  </a:lnTo>
                  <a:lnTo>
                    <a:pt x="4019" y="733"/>
                  </a:lnTo>
                  <a:lnTo>
                    <a:pt x="4010" y="762"/>
                  </a:lnTo>
                  <a:lnTo>
                    <a:pt x="4003" y="792"/>
                  </a:lnTo>
                  <a:lnTo>
                    <a:pt x="3990" y="855"/>
                  </a:lnTo>
                  <a:lnTo>
                    <a:pt x="3987" y="889"/>
                  </a:lnTo>
                  <a:lnTo>
                    <a:pt x="3984" y="924"/>
                  </a:lnTo>
                  <a:lnTo>
                    <a:pt x="3982" y="997"/>
                  </a:lnTo>
                  <a:lnTo>
                    <a:pt x="3982" y="1040"/>
                  </a:lnTo>
                  <a:lnTo>
                    <a:pt x="3984" y="1082"/>
                  </a:lnTo>
                  <a:lnTo>
                    <a:pt x="3993" y="1158"/>
                  </a:lnTo>
                  <a:lnTo>
                    <a:pt x="3995" y="1175"/>
                  </a:lnTo>
                  <a:lnTo>
                    <a:pt x="3998" y="1193"/>
                  </a:lnTo>
                  <a:lnTo>
                    <a:pt x="4006" y="1227"/>
                  </a:lnTo>
                  <a:lnTo>
                    <a:pt x="4015" y="1258"/>
                  </a:lnTo>
                  <a:lnTo>
                    <a:pt x="4025" y="1289"/>
                  </a:lnTo>
                  <a:lnTo>
                    <a:pt x="4036" y="1318"/>
                  </a:lnTo>
                  <a:lnTo>
                    <a:pt x="4048" y="1344"/>
                  </a:lnTo>
                  <a:lnTo>
                    <a:pt x="4061" y="1370"/>
                  </a:lnTo>
                  <a:lnTo>
                    <a:pt x="4075" y="1393"/>
                  </a:lnTo>
                  <a:lnTo>
                    <a:pt x="4091" y="1415"/>
                  </a:lnTo>
                  <a:lnTo>
                    <a:pt x="4107" y="1436"/>
                  </a:lnTo>
                  <a:lnTo>
                    <a:pt x="4125" y="1456"/>
                  </a:lnTo>
                  <a:lnTo>
                    <a:pt x="4144" y="1473"/>
                  </a:lnTo>
                  <a:lnTo>
                    <a:pt x="4184" y="1504"/>
                  </a:lnTo>
                  <a:lnTo>
                    <a:pt x="4206" y="1518"/>
                  </a:lnTo>
                  <a:lnTo>
                    <a:pt x="4229" y="1531"/>
                  </a:lnTo>
                  <a:lnTo>
                    <a:pt x="4252" y="1543"/>
                  </a:lnTo>
                  <a:lnTo>
                    <a:pt x="4276" y="1553"/>
                  </a:lnTo>
                  <a:lnTo>
                    <a:pt x="4301" y="1561"/>
                  </a:lnTo>
                  <a:lnTo>
                    <a:pt x="4327" y="1569"/>
                  </a:lnTo>
                  <a:lnTo>
                    <a:pt x="4381" y="1582"/>
                  </a:lnTo>
                  <a:lnTo>
                    <a:pt x="4438" y="1591"/>
                  </a:lnTo>
                  <a:lnTo>
                    <a:pt x="4498" y="1596"/>
                  </a:lnTo>
                  <a:lnTo>
                    <a:pt x="4559" y="1597"/>
                  </a:lnTo>
                  <a:lnTo>
                    <a:pt x="4624" y="1596"/>
                  </a:lnTo>
                  <a:lnTo>
                    <a:pt x="4707" y="1590"/>
                  </a:lnTo>
                  <a:lnTo>
                    <a:pt x="4795" y="1582"/>
                  </a:lnTo>
                  <a:lnTo>
                    <a:pt x="4873" y="1571"/>
                  </a:lnTo>
                  <a:lnTo>
                    <a:pt x="4887" y="1566"/>
                  </a:lnTo>
                  <a:lnTo>
                    <a:pt x="4891" y="1560"/>
                  </a:lnTo>
                  <a:lnTo>
                    <a:pt x="4894" y="1550"/>
                  </a:lnTo>
                  <a:lnTo>
                    <a:pt x="4913" y="1395"/>
                  </a:lnTo>
                  <a:lnTo>
                    <a:pt x="4913" y="1392"/>
                  </a:lnTo>
                  <a:lnTo>
                    <a:pt x="4912" y="1383"/>
                  </a:lnTo>
                  <a:lnTo>
                    <a:pt x="4910" y="1378"/>
                  </a:lnTo>
                  <a:lnTo>
                    <a:pt x="4905" y="1376"/>
                  </a:lnTo>
                  <a:lnTo>
                    <a:pt x="4900" y="1375"/>
                  </a:lnTo>
                  <a:lnTo>
                    <a:pt x="4894" y="1375"/>
                  </a:lnTo>
                  <a:lnTo>
                    <a:pt x="4763" y="1388"/>
                  </a:lnTo>
                  <a:lnTo>
                    <a:pt x="4704" y="1392"/>
                  </a:lnTo>
                  <a:lnTo>
                    <a:pt x="4650" y="1393"/>
                  </a:lnTo>
                  <a:lnTo>
                    <a:pt x="4609" y="1393"/>
                  </a:lnTo>
                  <a:lnTo>
                    <a:pt x="4571" y="1390"/>
                  </a:lnTo>
                  <a:lnTo>
                    <a:pt x="4537" y="1386"/>
                  </a:lnTo>
                  <a:lnTo>
                    <a:pt x="4521" y="1383"/>
                  </a:lnTo>
                  <a:lnTo>
                    <a:pt x="4504" y="1379"/>
                  </a:lnTo>
                  <a:lnTo>
                    <a:pt x="4475" y="1372"/>
                  </a:lnTo>
                  <a:lnTo>
                    <a:pt x="4448" y="1361"/>
                  </a:lnTo>
                  <a:lnTo>
                    <a:pt x="4424" y="1349"/>
                  </a:lnTo>
                  <a:lnTo>
                    <a:pt x="4402" y="1333"/>
                  </a:lnTo>
                  <a:lnTo>
                    <a:pt x="4382" y="1315"/>
                  </a:lnTo>
                  <a:lnTo>
                    <a:pt x="4365" y="1296"/>
                  </a:lnTo>
                  <a:lnTo>
                    <a:pt x="4351" y="1272"/>
                  </a:lnTo>
                  <a:lnTo>
                    <a:pt x="4340" y="1247"/>
                  </a:lnTo>
                  <a:lnTo>
                    <a:pt x="4331" y="1217"/>
                  </a:lnTo>
                  <a:lnTo>
                    <a:pt x="4324" y="1186"/>
                  </a:lnTo>
                  <a:lnTo>
                    <a:pt x="4322" y="1169"/>
                  </a:lnTo>
                  <a:lnTo>
                    <a:pt x="4320" y="1151"/>
                  </a:lnTo>
                  <a:lnTo>
                    <a:pt x="4319" y="1113"/>
                  </a:lnTo>
                  <a:lnTo>
                    <a:pt x="4320" y="1103"/>
                  </a:lnTo>
                  <a:lnTo>
                    <a:pt x="4323" y="1097"/>
                  </a:lnTo>
                  <a:lnTo>
                    <a:pt x="4329" y="1095"/>
                  </a:lnTo>
                  <a:lnTo>
                    <a:pt x="4337" y="1094"/>
                  </a:lnTo>
                  <a:lnTo>
                    <a:pt x="5027" y="1094"/>
                  </a:lnTo>
                  <a:close/>
                  <a:moveTo>
                    <a:pt x="3961" y="440"/>
                  </a:moveTo>
                  <a:lnTo>
                    <a:pt x="3961" y="433"/>
                  </a:lnTo>
                  <a:lnTo>
                    <a:pt x="3961" y="428"/>
                  </a:lnTo>
                  <a:lnTo>
                    <a:pt x="3957" y="423"/>
                  </a:lnTo>
                  <a:lnTo>
                    <a:pt x="3953" y="421"/>
                  </a:lnTo>
                  <a:lnTo>
                    <a:pt x="3946" y="420"/>
                  </a:lnTo>
                  <a:lnTo>
                    <a:pt x="3676" y="420"/>
                  </a:lnTo>
                  <a:lnTo>
                    <a:pt x="3661" y="423"/>
                  </a:lnTo>
                  <a:lnTo>
                    <a:pt x="3655" y="428"/>
                  </a:lnTo>
                  <a:lnTo>
                    <a:pt x="3652" y="433"/>
                  </a:lnTo>
                  <a:lnTo>
                    <a:pt x="3538" y="902"/>
                  </a:lnTo>
                  <a:lnTo>
                    <a:pt x="3425" y="1371"/>
                  </a:lnTo>
                  <a:lnTo>
                    <a:pt x="3422" y="1379"/>
                  </a:lnTo>
                  <a:lnTo>
                    <a:pt x="3417" y="1384"/>
                  </a:lnTo>
                  <a:lnTo>
                    <a:pt x="3412" y="1386"/>
                  </a:lnTo>
                  <a:lnTo>
                    <a:pt x="3404" y="1387"/>
                  </a:lnTo>
                  <a:lnTo>
                    <a:pt x="3391" y="1384"/>
                  </a:lnTo>
                  <a:lnTo>
                    <a:pt x="3385" y="1379"/>
                  </a:lnTo>
                  <a:lnTo>
                    <a:pt x="3382" y="1373"/>
                  </a:lnTo>
                  <a:lnTo>
                    <a:pt x="3270" y="904"/>
                  </a:lnTo>
                  <a:lnTo>
                    <a:pt x="3157" y="435"/>
                  </a:lnTo>
                  <a:lnTo>
                    <a:pt x="3154" y="428"/>
                  </a:lnTo>
                  <a:lnTo>
                    <a:pt x="3148" y="423"/>
                  </a:lnTo>
                  <a:lnTo>
                    <a:pt x="3142" y="420"/>
                  </a:lnTo>
                  <a:lnTo>
                    <a:pt x="3133" y="420"/>
                  </a:lnTo>
                  <a:lnTo>
                    <a:pt x="2846" y="420"/>
                  </a:lnTo>
                  <a:lnTo>
                    <a:pt x="2837" y="421"/>
                  </a:lnTo>
                  <a:lnTo>
                    <a:pt x="2832" y="423"/>
                  </a:lnTo>
                  <a:lnTo>
                    <a:pt x="2829" y="428"/>
                  </a:lnTo>
                  <a:lnTo>
                    <a:pt x="2827" y="433"/>
                  </a:lnTo>
                  <a:lnTo>
                    <a:pt x="2827" y="436"/>
                  </a:lnTo>
                  <a:lnTo>
                    <a:pt x="2829" y="440"/>
                  </a:lnTo>
                  <a:lnTo>
                    <a:pt x="2981" y="962"/>
                  </a:lnTo>
                  <a:lnTo>
                    <a:pt x="3134" y="1485"/>
                  </a:lnTo>
                  <a:lnTo>
                    <a:pt x="3146" y="1513"/>
                  </a:lnTo>
                  <a:lnTo>
                    <a:pt x="3155" y="1528"/>
                  </a:lnTo>
                  <a:lnTo>
                    <a:pt x="3166" y="1542"/>
                  </a:lnTo>
                  <a:lnTo>
                    <a:pt x="3173" y="1548"/>
                  </a:lnTo>
                  <a:lnTo>
                    <a:pt x="3179" y="1555"/>
                  </a:lnTo>
                  <a:lnTo>
                    <a:pt x="3192" y="1565"/>
                  </a:lnTo>
                  <a:lnTo>
                    <a:pt x="3209" y="1571"/>
                  </a:lnTo>
                  <a:lnTo>
                    <a:pt x="3225" y="1574"/>
                  </a:lnTo>
                  <a:lnTo>
                    <a:pt x="3566" y="1572"/>
                  </a:lnTo>
                  <a:lnTo>
                    <a:pt x="3584" y="1570"/>
                  </a:lnTo>
                  <a:lnTo>
                    <a:pt x="3592" y="1568"/>
                  </a:lnTo>
                  <a:lnTo>
                    <a:pt x="3600" y="1565"/>
                  </a:lnTo>
                  <a:lnTo>
                    <a:pt x="3607" y="1560"/>
                  </a:lnTo>
                  <a:lnTo>
                    <a:pt x="3615" y="1555"/>
                  </a:lnTo>
                  <a:lnTo>
                    <a:pt x="3627" y="1543"/>
                  </a:lnTo>
                  <a:lnTo>
                    <a:pt x="3638" y="1529"/>
                  </a:lnTo>
                  <a:lnTo>
                    <a:pt x="3647" y="1514"/>
                  </a:lnTo>
                  <a:lnTo>
                    <a:pt x="3653" y="1500"/>
                  </a:lnTo>
                  <a:lnTo>
                    <a:pt x="3658" y="1485"/>
                  </a:lnTo>
                  <a:lnTo>
                    <a:pt x="3809" y="962"/>
                  </a:lnTo>
                  <a:lnTo>
                    <a:pt x="3961" y="440"/>
                  </a:lnTo>
                  <a:close/>
                  <a:moveTo>
                    <a:pt x="7905" y="1407"/>
                  </a:moveTo>
                  <a:lnTo>
                    <a:pt x="7905" y="1405"/>
                  </a:lnTo>
                  <a:lnTo>
                    <a:pt x="7903" y="1398"/>
                  </a:lnTo>
                  <a:lnTo>
                    <a:pt x="7899" y="1393"/>
                  </a:lnTo>
                  <a:lnTo>
                    <a:pt x="7894" y="1388"/>
                  </a:lnTo>
                  <a:lnTo>
                    <a:pt x="7887" y="1387"/>
                  </a:lnTo>
                  <a:lnTo>
                    <a:pt x="7823" y="1387"/>
                  </a:lnTo>
                  <a:lnTo>
                    <a:pt x="7787" y="1386"/>
                  </a:lnTo>
                  <a:lnTo>
                    <a:pt x="7756" y="1381"/>
                  </a:lnTo>
                  <a:lnTo>
                    <a:pt x="7731" y="1372"/>
                  </a:lnTo>
                  <a:lnTo>
                    <a:pt x="7720" y="1365"/>
                  </a:lnTo>
                  <a:lnTo>
                    <a:pt x="7710" y="1358"/>
                  </a:lnTo>
                  <a:lnTo>
                    <a:pt x="7701" y="1350"/>
                  </a:lnTo>
                  <a:lnTo>
                    <a:pt x="7694" y="1340"/>
                  </a:lnTo>
                  <a:lnTo>
                    <a:pt x="7688" y="1329"/>
                  </a:lnTo>
                  <a:lnTo>
                    <a:pt x="7683" y="1315"/>
                  </a:lnTo>
                  <a:lnTo>
                    <a:pt x="7679" y="1301"/>
                  </a:lnTo>
                  <a:lnTo>
                    <a:pt x="7677" y="1285"/>
                  </a:lnTo>
                  <a:lnTo>
                    <a:pt x="7674" y="1248"/>
                  </a:lnTo>
                  <a:lnTo>
                    <a:pt x="7674" y="619"/>
                  </a:lnTo>
                  <a:lnTo>
                    <a:pt x="7676" y="610"/>
                  </a:lnTo>
                  <a:lnTo>
                    <a:pt x="7680" y="603"/>
                  </a:lnTo>
                  <a:lnTo>
                    <a:pt x="7687" y="598"/>
                  </a:lnTo>
                  <a:lnTo>
                    <a:pt x="7695" y="597"/>
                  </a:lnTo>
                  <a:lnTo>
                    <a:pt x="7844" y="597"/>
                  </a:lnTo>
                  <a:lnTo>
                    <a:pt x="7853" y="596"/>
                  </a:lnTo>
                  <a:lnTo>
                    <a:pt x="7858" y="593"/>
                  </a:lnTo>
                  <a:lnTo>
                    <a:pt x="7862" y="586"/>
                  </a:lnTo>
                  <a:lnTo>
                    <a:pt x="7863" y="579"/>
                  </a:lnTo>
                  <a:lnTo>
                    <a:pt x="7863" y="440"/>
                  </a:lnTo>
                  <a:lnTo>
                    <a:pt x="7862" y="431"/>
                  </a:lnTo>
                  <a:lnTo>
                    <a:pt x="7858" y="424"/>
                  </a:lnTo>
                  <a:lnTo>
                    <a:pt x="7855" y="422"/>
                  </a:lnTo>
                  <a:lnTo>
                    <a:pt x="7852" y="421"/>
                  </a:lnTo>
                  <a:lnTo>
                    <a:pt x="7842" y="420"/>
                  </a:lnTo>
                  <a:lnTo>
                    <a:pt x="7695" y="420"/>
                  </a:lnTo>
                  <a:lnTo>
                    <a:pt x="7685" y="418"/>
                  </a:lnTo>
                  <a:lnTo>
                    <a:pt x="7679" y="414"/>
                  </a:lnTo>
                  <a:lnTo>
                    <a:pt x="7676" y="408"/>
                  </a:lnTo>
                  <a:lnTo>
                    <a:pt x="7674" y="399"/>
                  </a:lnTo>
                  <a:lnTo>
                    <a:pt x="7674" y="112"/>
                  </a:lnTo>
                  <a:lnTo>
                    <a:pt x="7673" y="102"/>
                  </a:lnTo>
                  <a:lnTo>
                    <a:pt x="7671" y="97"/>
                  </a:lnTo>
                  <a:lnTo>
                    <a:pt x="7666" y="93"/>
                  </a:lnTo>
                  <a:lnTo>
                    <a:pt x="7657" y="92"/>
                  </a:lnTo>
                  <a:lnTo>
                    <a:pt x="7381" y="110"/>
                  </a:lnTo>
                  <a:lnTo>
                    <a:pt x="7373" y="113"/>
                  </a:lnTo>
                  <a:lnTo>
                    <a:pt x="7367" y="116"/>
                  </a:lnTo>
                  <a:lnTo>
                    <a:pt x="7364" y="123"/>
                  </a:lnTo>
                  <a:lnTo>
                    <a:pt x="7362" y="131"/>
                  </a:lnTo>
                  <a:lnTo>
                    <a:pt x="7361" y="398"/>
                  </a:lnTo>
                  <a:lnTo>
                    <a:pt x="7360" y="407"/>
                  </a:lnTo>
                  <a:lnTo>
                    <a:pt x="7357" y="413"/>
                  </a:lnTo>
                  <a:lnTo>
                    <a:pt x="7353" y="418"/>
                  </a:lnTo>
                  <a:lnTo>
                    <a:pt x="7344" y="420"/>
                  </a:lnTo>
                  <a:lnTo>
                    <a:pt x="7232" y="420"/>
                  </a:lnTo>
                  <a:lnTo>
                    <a:pt x="7224" y="421"/>
                  </a:lnTo>
                  <a:lnTo>
                    <a:pt x="7217" y="424"/>
                  </a:lnTo>
                  <a:lnTo>
                    <a:pt x="7215" y="426"/>
                  </a:lnTo>
                  <a:lnTo>
                    <a:pt x="7213" y="430"/>
                  </a:lnTo>
                  <a:lnTo>
                    <a:pt x="7211" y="437"/>
                  </a:lnTo>
                  <a:lnTo>
                    <a:pt x="7211" y="579"/>
                  </a:lnTo>
                  <a:lnTo>
                    <a:pt x="7214" y="587"/>
                  </a:lnTo>
                  <a:lnTo>
                    <a:pt x="7217" y="594"/>
                  </a:lnTo>
                  <a:lnTo>
                    <a:pt x="7222" y="597"/>
                  </a:lnTo>
                  <a:lnTo>
                    <a:pt x="7230" y="600"/>
                  </a:lnTo>
                  <a:lnTo>
                    <a:pt x="7344" y="600"/>
                  </a:lnTo>
                  <a:lnTo>
                    <a:pt x="7353" y="601"/>
                  </a:lnTo>
                  <a:lnTo>
                    <a:pt x="7357" y="604"/>
                  </a:lnTo>
                  <a:lnTo>
                    <a:pt x="7360" y="611"/>
                  </a:lnTo>
                  <a:lnTo>
                    <a:pt x="7361" y="619"/>
                  </a:lnTo>
                  <a:lnTo>
                    <a:pt x="7361" y="1282"/>
                  </a:lnTo>
                  <a:lnTo>
                    <a:pt x="7362" y="1321"/>
                  </a:lnTo>
                  <a:lnTo>
                    <a:pt x="7366" y="1357"/>
                  </a:lnTo>
                  <a:lnTo>
                    <a:pt x="7371" y="1392"/>
                  </a:lnTo>
                  <a:lnTo>
                    <a:pt x="7379" y="1421"/>
                  </a:lnTo>
                  <a:lnTo>
                    <a:pt x="7389" y="1450"/>
                  </a:lnTo>
                  <a:lnTo>
                    <a:pt x="7401" y="1474"/>
                  </a:lnTo>
                  <a:lnTo>
                    <a:pt x="7416" y="1496"/>
                  </a:lnTo>
                  <a:lnTo>
                    <a:pt x="7433" y="1516"/>
                  </a:lnTo>
                  <a:lnTo>
                    <a:pt x="7452" y="1534"/>
                  </a:lnTo>
                  <a:lnTo>
                    <a:pt x="7474" y="1548"/>
                  </a:lnTo>
                  <a:lnTo>
                    <a:pt x="7497" y="1560"/>
                  </a:lnTo>
                  <a:lnTo>
                    <a:pt x="7522" y="1570"/>
                  </a:lnTo>
                  <a:lnTo>
                    <a:pt x="7551" y="1578"/>
                  </a:lnTo>
                  <a:lnTo>
                    <a:pt x="7581" y="1582"/>
                  </a:lnTo>
                  <a:lnTo>
                    <a:pt x="7613" y="1586"/>
                  </a:lnTo>
                  <a:lnTo>
                    <a:pt x="7648" y="1587"/>
                  </a:lnTo>
                  <a:lnTo>
                    <a:pt x="7699" y="1587"/>
                  </a:lnTo>
                  <a:lnTo>
                    <a:pt x="7748" y="1585"/>
                  </a:lnTo>
                  <a:lnTo>
                    <a:pt x="7865" y="1575"/>
                  </a:lnTo>
                  <a:lnTo>
                    <a:pt x="7879" y="1568"/>
                  </a:lnTo>
                  <a:lnTo>
                    <a:pt x="7884" y="1563"/>
                  </a:lnTo>
                  <a:lnTo>
                    <a:pt x="7887" y="1555"/>
                  </a:lnTo>
                  <a:lnTo>
                    <a:pt x="7905" y="1407"/>
                  </a:lnTo>
                  <a:close/>
                  <a:moveTo>
                    <a:pt x="6216" y="419"/>
                  </a:moveTo>
                  <a:lnTo>
                    <a:pt x="6223" y="420"/>
                  </a:lnTo>
                  <a:lnTo>
                    <a:pt x="6227" y="423"/>
                  </a:lnTo>
                  <a:lnTo>
                    <a:pt x="6230" y="426"/>
                  </a:lnTo>
                  <a:lnTo>
                    <a:pt x="6231" y="431"/>
                  </a:lnTo>
                  <a:lnTo>
                    <a:pt x="6231" y="435"/>
                  </a:lnTo>
                  <a:lnTo>
                    <a:pt x="6116" y="878"/>
                  </a:lnTo>
                  <a:lnTo>
                    <a:pt x="6001" y="1320"/>
                  </a:lnTo>
                  <a:lnTo>
                    <a:pt x="5979" y="1399"/>
                  </a:lnTo>
                  <a:lnTo>
                    <a:pt x="5948" y="1496"/>
                  </a:lnTo>
                  <a:lnTo>
                    <a:pt x="5931" y="1548"/>
                  </a:lnTo>
                  <a:lnTo>
                    <a:pt x="5911" y="1600"/>
                  </a:lnTo>
                  <a:lnTo>
                    <a:pt x="5890" y="1651"/>
                  </a:lnTo>
                  <a:lnTo>
                    <a:pt x="5867" y="1698"/>
                  </a:lnTo>
                  <a:lnTo>
                    <a:pt x="5835" y="1760"/>
                  </a:lnTo>
                  <a:lnTo>
                    <a:pt x="5804" y="1813"/>
                  </a:lnTo>
                  <a:lnTo>
                    <a:pt x="5775" y="1857"/>
                  </a:lnTo>
                  <a:lnTo>
                    <a:pt x="5746" y="1897"/>
                  </a:lnTo>
                  <a:lnTo>
                    <a:pt x="5719" y="1932"/>
                  </a:lnTo>
                  <a:lnTo>
                    <a:pt x="5690" y="1965"/>
                  </a:lnTo>
                  <a:lnTo>
                    <a:pt x="5627" y="2029"/>
                  </a:lnTo>
                  <a:lnTo>
                    <a:pt x="5620" y="2035"/>
                  </a:lnTo>
                  <a:lnTo>
                    <a:pt x="5612" y="2039"/>
                  </a:lnTo>
                  <a:lnTo>
                    <a:pt x="5603" y="2042"/>
                  </a:lnTo>
                  <a:lnTo>
                    <a:pt x="5593" y="2044"/>
                  </a:lnTo>
                  <a:lnTo>
                    <a:pt x="5340" y="2044"/>
                  </a:lnTo>
                  <a:lnTo>
                    <a:pt x="5334" y="2042"/>
                  </a:lnTo>
                  <a:lnTo>
                    <a:pt x="5330" y="2039"/>
                  </a:lnTo>
                  <a:lnTo>
                    <a:pt x="5326" y="2035"/>
                  </a:lnTo>
                  <a:lnTo>
                    <a:pt x="5325" y="2029"/>
                  </a:lnTo>
                  <a:lnTo>
                    <a:pt x="5325" y="2026"/>
                  </a:lnTo>
                  <a:lnTo>
                    <a:pt x="5329" y="2019"/>
                  </a:lnTo>
                  <a:lnTo>
                    <a:pt x="5367" y="1976"/>
                  </a:lnTo>
                  <a:lnTo>
                    <a:pt x="5406" y="1932"/>
                  </a:lnTo>
                  <a:lnTo>
                    <a:pt x="5451" y="1876"/>
                  </a:lnTo>
                  <a:lnTo>
                    <a:pt x="5500" y="1812"/>
                  </a:lnTo>
                  <a:lnTo>
                    <a:pt x="5545" y="1745"/>
                  </a:lnTo>
                  <a:lnTo>
                    <a:pt x="5565" y="1709"/>
                  </a:lnTo>
                  <a:lnTo>
                    <a:pt x="5582" y="1675"/>
                  </a:lnTo>
                  <a:lnTo>
                    <a:pt x="5598" y="1641"/>
                  </a:lnTo>
                  <a:lnTo>
                    <a:pt x="5609" y="1609"/>
                  </a:lnTo>
                  <a:lnTo>
                    <a:pt x="5613" y="1593"/>
                  </a:lnTo>
                  <a:lnTo>
                    <a:pt x="5613" y="1591"/>
                  </a:lnTo>
                  <a:lnTo>
                    <a:pt x="5611" y="1584"/>
                  </a:lnTo>
                  <a:lnTo>
                    <a:pt x="5608" y="1577"/>
                  </a:lnTo>
                  <a:lnTo>
                    <a:pt x="5602" y="1574"/>
                  </a:lnTo>
                  <a:lnTo>
                    <a:pt x="5595" y="1572"/>
                  </a:lnTo>
                  <a:lnTo>
                    <a:pt x="5504" y="1572"/>
                  </a:lnTo>
                  <a:lnTo>
                    <a:pt x="5486" y="1571"/>
                  </a:lnTo>
                  <a:lnTo>
                    <a:pt x="5471" y="1567"/>
                  </a:lnTo>
                  <a:lnTo>
                    <a:pt x="5457" y="1559"/>
                  </a:lnTo>
                  <a:lnTo>
                    <a:pt x="5443" y="1550"/>
                  </a:lnTo>
                  <a:lnTo>
                    <a:pt x="5432" y="1539"/>
                  </a:lnTo>
                  <a:lnTo>
                    <a:pt x="5422" y="1526"/>
                  </a:lnTo>
                  <a:lnTo>
                    <a:pt x="5414" y="1512"/>
                  </a:lnTo>
                  <a:lnTo>
                    <a:pt x="5406" y="1496"/>
                  </a:lnTo>
                  <a:lnTo>
                    <a:pt x="5233" y="966"/>
                  </a:lnTo>
                  <a:lnTo>
                    <a:pt x="5060" y="435"/>
                  </a:lnTo>
                  <a:lnTo>
                    <a:pt x="5057" y="431"/>
                  </a:lnTo>
                  <a:lnTo>
                    <a:pt x="5060" y="426"/>
                  </a:lnTo>
                  <a:lnTo>
                    <a:pt x="5064" y="422"/>
                  </a:lnTo>
                  <a:lnTo>
                    <a:pt x="5070" y="420"/>
                  </a:lnTo>
                  <a:lnTo>
                    <a:pt x="5077" y="419"/>
                  </a:lnTo>
                  <a:lnTo>
                    <a:pt x="5362" y="419"/>
                  </a:lnTo>
                  <a:lnTo>
                    <a:pt x="5371" y="420"/>
                  </a:lnTo>
                  <a:lnTo>
                    <a:pt x="5376" y="422"/>
                  </a:lnTo>
                  <a:lnTo>
                    <a:pt x="5382" y="426"/>
                  </a:lnTo>
                  <a:lnTo>
                    <a:pt x="5385" y="433"/>
                  </a:lnTo>
                  <a:lnTo>
                    <a:pt x="5516" y="901"/>
                  </a:lnTo>
                  <a:lnTo>
                    <a:pt x="5648" y="1368"/>
                  </a:lnTo>
                  <a:lnTo>
                    <a:pt x="5653" y="1377"/>
                  </a:lnTo>
                  <a:lnTo>
                    <a:pt x="5657" y="1383"/>
                  </a:lnTo>
                  <a:lnTo>
                    <a:pt x="5664" y="1386"/>
                  </a:lnTo>
                  <a:lnTo>
                    <a:pt x="5669" y="1387"/>
                  </a:lnTo>
                  <a:lnTo>
                    <a:pt x="5675" y="1387"/>
                  </a:lnTo>
                  <a:lnTo>
                    <a:pt x="5681" y="1386"/>
                  </a:lnTo>
                  <a:lnTo>
                    <a:pt x="5687" y="1383"/>
                  </a:lnTo>
                  <a:lnTo>
                    <a:pt x="5694" y="1371"/>
                  </a:lnTo>
                  <a:lnTo>
                    <a:pt x="5808" y="902"/>
                  </a:lnTo>
                  <a:lnTo>
                    <a:pt x="5924" y="433"/>
                  </a:lnTo>
                  <a:lnTo>
                    <a:pt x="5926" y="428"/>
                  </a:lnTo>
                  <a:lnTo>
                    <a:pt x="5931" y="423"/>
                  </a:lnTo>
                  <a:lnTo>
                    <a:pt x="5936" y="420"/>
                  </a:lnTo>
                  <a:lnTo>
                    <a:pt x="5943" y="419"/>
                  </a:lnTo>
                  <a:lnTo>
                    <a:pt x="6216" y="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413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9090-0A4E-47CB-A112-8E85CF9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060575"/>
            <a:ext cx="10585450" cy="1512889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029C-98BF-4F62-974F-E4F1D71F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788891"/>
            <a:ext cx="10585450" cy="936253"/>
          </a:xfrm>
        </p:spPr>
        <p:txBody>
          <a:bodyPr anchor="t" anchorCtr="0"/>
          <a:lstStyle>
            <a:lvl1pPr marL="0" indent="0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87ED-66B3-496D-9A47-45D72B805077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10704632" y="6320872"/>
            <a:ext cx="1080000" cy="204472"/>
          </a:xfrm>
          <a:custGeom>
            <a:avLst/>
            <a:gdLst>
              <a:gd name="T0" fmla="*/ 4 w 3898"/>
              <a:gd name="T1" fmla="*/ 104 h 738"/>
              <a:gd name="T2" fmla="*/ 2251 w 3898"/>
              <a:gd name="T3" fmla="*/ 153 h 738"/>
              <a:gd name="T4" fmla="*/ 2025 w 3898"/>
              <a:gd name="T5" fmla="*/ 738 h 738"/>
              <a:gd name="T6" fmla="*/ 2027 w 3898"/>
              <a:gd name="T7" fmla="*/ 569 h 738"/>
              <a:gd name="T8" fmla="*/ 1943 w 3898"/>
              <a:gd name="T9" fmla="*/ 152 h 738"/>
              <a:gd name="T10" fmla="*/ 2847 w 3898"/>
              <a:gd name="T11" fmla="*/ 566 h 738"/>
              <a:gd name="T12" fmla="*/ 2667 w 3898"/>
              <a:gd name="T13" fmla="*/ 513 h 738"/>
              <a:gd name="T14" fmla="*/ 2657 w 3898"/>
              <a:gd name="T15" fmla="*/ 151 h 738"/>
              <a:gd name="T16" fmla="*/ 2834 w 3898"/>
              <a:gd name="T17" fmla="*/ 151 h 738"/>
              <a:gd name="T18" fmla="*/ 2778 w 3898"/>
              <a:gd name="T19" fmla="*/ 479 h 738"/>
              <a:gd name="T20" fmla="*/ 1314 w 3898"/>
              <a:gd name="T21" fmla="*/ 552 h 738"/>
              <a:gd name="T22" fmla="*/ 1024 w 3898"/>
              <a:gd name="T23" fmla="*/ 153 h 738"/>
              <a:gd name="T24" fmla="*/ 1323 w 3898"/>
              <a:gd name="T25" fmla="*/ 153 h 738"/>
              <a:gd name="T26" fmla="*/ 1568 w 3898"/>
              <a:gd name="T27" fmla="*/ 253 h 738"/>
              <a:gd name="T28" fmla="*/ 1702 w 3898"/>
              <a:gd name="T29" fmla="*/ 271 h 738"/>
              <a:gd name="T30" fmla="*/ 1561 w 3898"/>
              <a:gd name="T31" fmla="*/ 398 h 738"/>
              <a:gd name="T32" fmla="*/ 1652 w 3898"/>
              <a:gd name="T33" fmla="*/ 502 h 738"/>
              <a:gd name="T34" fmla="*/ 1647 w 3898"/>
              <a:gd name="T35" fmla="*/ 576 h 738"/>
              <a:gd name="T36" fmla="*/ 1463 w 3898"/>
              <a:gd name="T37" fmla="*/ 485 h 738"/>
              <a:gd name="T38" fmla="*/ 1464 w 3898"/>
              <a:gd name="T39" fmla="*/ 236 h 738"/>
              <a:gd name="T40" fmla="*/ 1660 w 3898"/>
              <a:gd name="T41" fmla="*/ 145 h 738"/>
              <a:gd name="T42" fmla="*/ 1809 w 3898"/>
              <a:gd name="T43" fmla="*/ 260 h 738"/>
              <a:gd name="T44" fmla="*/ 2275 w 3898"/>
              <a:gd name="T45" fmla="*/ 566 h 738"/>
              <a:gd name="T46" fmla="*/ 2460 w 3898"/>
              <a:gd name="T47" fmla="*/ 474 h 738"/>
              <a:gd name="T48" fmla="*/ 2295 w 3898"/>
              <a:gd name="T49" fmla="*/ 327 h 738"/>
              <a:gd name="T50" fmla="*/ 2311 w 3898"/>
              <a:gd name="T51" fmla="*/ 176 h 738"/>
              <a:gd name="T52" fmla="*/ 2567 w 3898"/>
              <a:gd name="T53" fmla="*/ 160 h 738"/>
              <a:gd name="T54" fmla="*/ 2389 w 3898"/>
              <a:gd name="T55" fmla="*/ 237 h 738"/>
              <a:gd name="T56" fmla="*/ 2547 w 3898"/>
              <a:gd name="T57" fmla="*/ 365 h 738"/>
              <a:gd name="T58" fmla="*/ 2536 w 3898"/>
              <a:gd name="T59" fmla="*/ 536 h 738"/>
              <a:gd name="T60" fmla="*/ 3068 w 3898"/>
              <a:gd name="T61" fmla="*/ 366 h 738"/>
              <a:gd name="T62" fmla="*/ 3006 w 3898"/>
              <a:gd name="T63" fmla="*/ 473 h 738"/>
              <a:gd name="T64" fmla="*/ 3247 w 3898"/>
              <a:gd name="T65" fmla="*/ 557 h 738"/>
              <a:gd name="T66" fmla="*/ 2922 w 3898"/>
              <a:gd name="T67" fmla="*/ 538 h 738"/>
              <a:gd name="T68" fmla="*/ 2891 w 3898"/>
              <a:gd name="T69" fmla="*/ 373 h 738"/>
              <a:gd name="T70" fmla="*/ 3134 w 3898"/>
              <a:gd name="T71" fmla="*/ 283 h 738"/>
              <a:gd name="T72" fmla="*/ 2941 w 3898"/>
              <a:gd name="T73" fmla="*/ 219 h 738"/>
              <a:gd name="T74" fmla="*/ 3160 w 3898"/>
              <a:gd name="T75" fmla="*/ 157 h 738"/>
              <a:gd name="T76" fmla="*/ 3325 w 3898"/>
              <a:gd name="T77" fmla="*/ 572 h 738"/>
              <a:gd name="T78" fmla="*/ 3680 w 3898"/>
              <a:gd name="T79" fmla="*/ 212 h 738"/>
              <a:gd name="T80" fmla="*/ 3612 w 3898"/>
              <a:gd name="T81" fmla="*/ 415 h 738"/>
              <a:gd name="T82" fmla="*/ 3729 w 3898"/>
              <a:gd name="T83" fmla="*/ 503 h 738"/>
              <a:gd name="T84" fmla="*/ 3777 w 3898"/>
              <a:gd name="T85" fmla="*/ 278 h 738"/>
              <a:gd name="T86" fmla="*/ 3622 w 3898"/>
              <a:gd name="T87" fmla="*/ 565 h 738"/>
              <a:gd name="T88" fmla="*/ 3498 w 3898"/>
              <a:gd name="T89" fmla="*/ 401 h 738"/>
              <a:gd name="T90" fmla="*/ 3565 w 3898"/>
              <a:gd name="T91" fmla="*/ 184 h 738"/>
              <a:gd name="T92" fmla="*/ 3798 w 3898"/>
              <a:gd name="T93" fmla="*/ 164 h 738"/>
              <a:gd name="T94" fmla="*/ 3898 w 3898"/>
              <a:gd name="T95" fmla="*/ 349 h 738"/>
              <a:gd name="T96" fmla="*/ 3839 w 3898"/>
              <a:gd name="T97" fmla="*/ 529 h 738"/>
              <a:gd name="T98" fmla="*/ 494 w 3898"/>
              <a:gd name="T99" fmla="*/ 227 h 738"/>
              <a:gd name="T100" fmla="*/ 611 w 3898"/>
              <a:gd name="T101" fmla="*/ 329 h 738"/>
              <a:gd name="T102" fmla="*/ 561 w 3898"/>
              <a:gd name="T103" fmla="*/ 216 h 738"/>
              <a:gd name="T104" fmla="*/ 505 w 3898"/>
              <a:gd name="T105" fmla="*/ 487 h 738"/>
              <a:gd name="T106" fmla="*/ 674 w 3898"/>
              <a:gd name="T107" fmla="*/ 565 h 738"/>
              <a:gd name="T108" fmla="*/ 419 w 3898"/>
              <a:gd name="T109" fmla="*/ 543 h 738"/>
              <a:gd name="T110" fmla="*/ 348 w 3898"/>
              <a:gd name="T111" fmla="*/ 321 h 738"/>
              <a:gd name="T112" fmla="*/ 468 w 3898"/>
              <a:gd name="T113" fmla="*/ 154 h 738"/>
              <a:gd name="T114" fmla="*/ 683 w 3898"/>
              <a:gd name="T115" fmla="*/ 195 h 738"/>
              <a:gd name="T116" fmla="*/ 724 w 3898"/>
              <a:gd name="T117" fmla="*/ 395 h 738"/>
              <a:gd name="T118" fmla="*/ 789 w 3898"/>
              <a:gd name="T119" fmla="*/ 198 h 738"/>
              <a:gd name="T120" fmla="*/ 997 w 3898"/>
              <a:gd name="T121" fmla="*/ 21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8" h="738">
                <a:moveTo>
                  <a:pt x="424" y="97"/>
                </a:moveTo>
                <a:lnTo>
                  <a:pt x="423" y="100"/>
                </a:lnTo>
                <a:lnTo>
                  <a:pt x="423" y="102"/>
                </a:lnTo>
                <a:lnTo>
                  <a:pt x="422" y="103"/>
                </a:lnTo>
                <a:lnTo>
                  <a:pt x="419" y="104"/>
                </a:lnTo>
                <a:lnTo>
                  <a:pt x="416" y="105"/>
                </a:lnTo>
                <a:lnTo>
                  <a:pt x="272" y="105"/>
                </a:lnTo>
                <a:lnTo>
                  <a:pt x="272" y="556"/>
                </a:lnTo>
                <a:lnTo>
                  <a:pt x="272" y="560"/>
                </a:lnTo>
                <a:lnTo>
                  <a:pt x="270" y="563"/>
                </a:lnTo>
                <a:lnTo>
                  <a:pt x="269" y="564"/>
                </a:lnTo>
                <a:lnTo>
                  <a:pt x="268" y="565"/>
                </a:lnTo>
                <a:lnTo>
                  <a:pt x="266" y="565"/>
                </a:lnTo>
                <a:lnTo>
                  <a:pt x="264" y="566"/>
                </a:lnTo>
                <a:lnTo>
                  <a:pt x="156" y="566"/>
                </a:lnTo>
                <a:lnTo>
                  <a:pt x="153" y="565"/>
                </a:lnTo>
                <a:lnTo>
                  <a:pt x="151" y="563"/>
                </a:lnTo>
                <a:lnTo>
                  <a:pt x="149" y="560"/>
                </a:lnTo>
                <a:lnTo>
                  <a:pt x="149" y="556"/>
                </a:lnTo>
                <a:lnTo>
                  <a:pt x="149" y="105"/>
                </a:lnTo>
                <a:lnTo>
                  <a:pt x="7" y="105"/>
                </a:lnTo>
                <a:lnTo>
                  <a:pt x="4" y="104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32"/>
                </a:lnTo>
                <a:lnTo>
                  <a:pt x="0" y="29"/>
                </a:lnTo>
                <a:lnTo>
                  <a:pt x="1" y="27"/>
                </a:lnTo>
                <a:lnTo>
                  <a:pt x="2" y="26"/>
                </a:lnTo>
                <a:lnTo>
                  <a:pt x="3" y="25"/>
                </a:lnTo>
                <a:lnTo>
                  <a:pt x="4" y="25"/>
                </a:lnTo>
                <a:lnTo>
                  <a:pt x="8" y="25"/>
                </a:lnTo>
                <a:lnTo>
                  <a:pt x="424" y="25"/>
                </a:lnTo>
                <a:lnTo>
                  <a:pt x="426" y="25"/>
                </a:lnTo>
                <a:lnTo>
                  <a:pt x="428" y="26"/>
                </a:lnTo>
                <a:lnTo>
                  <a:pt x="429" y="27"/>
                </a:lnTo>
                <a:lnTo>
                  <a:pt x="430" y="28"/>
                </a:lnTo>
                <a:lnTo>
                  <a:pt x="430" y="29"/>
                </a:lnTo>
                <a:lnTo>
                  <a:pt x="430" y="30"/>
                </a:lnTo>
                <a:lnTo>
                  <a:pt x="430" y="32"/>
                </a:lnTo>
                <a:lnTo>
                  <a:pt x="424" y="97"/>
                </a:lnTo>
                <a:close/>
                <a:moveTo>
                  <a:pt x="2247" y="151"/>
                </a:moveTo>
                <a:lnTo>
                  <a:pt x="2249" y="152"/>
                </a:lnTo>
                <a:lnTo>
                  <a:pt x="2251" y="153"/>
                </a:lnTo>
                <a:lnTo>
                  <a:pt x="2252" y="154"/>
                </a:lnTo>
                <a:lnTo>
                  <a:pt x="2252" y="156"/>
                </a:lnTo>
                <a:lnTo>
                  <a:pt x="2252" y="157"/>
                </a:lnTo>
                <a:lnTo>
                  <a:pt x="2169" y="477"/>
                </a:lnTo>
                <a:lnTo>
                  <a:pt x="2161" y="505"/>
                </a:lnTo>
                <a:lnTo>
                  <a:pt x="2150" y="540"/>
                </a:lnTo>
                <a:lnTo>
                  <a:pt x="2143" y="559"/>
                </a:lnTo>
                <a:lnTo>
                  <a:pt x="2136" y="578"/>
                </a:lnTo>
                <a:lnTo>
                  <a:pt x="2129" y="596"/>
                </a:lnTo>
                <a:lnTo>
                  <a:pt x="2125" y="605"/>
                </a:lnTo>
                <a:lnTo>
                  <a:pt x="2120" y="613"/>
                </a:lnTo>
                <a:lnTo>
                  <a:pt x="2109" y="635"/>
                </a:lnTo>
                <a:lnTo>
                  <a:pt x="2098" y="654"/>
                </a:lnTo>
                <a:lnTo>
                  <a:pt x="2087" y="670"/>
                </a:lnTo>
                <a:lnTo>
                  <a:pt x="2077" y="685"/>
                </a:lnTo>
                <a:lnTo>
                  <a:pt x="2067" y="698"/>
                </a:lnTo>
                <a:lnTo>
                  <a:pt x="2057" y="710"/>
                </a:lnTo>
                <a:lnTo>
                  <a:pt x="2046" y="722"/>
                </a:lnTo>
                <a:lnTo>
                  <a:pt x="2034" y="733"/>
                </a:lnTo>
                <a:lnTo>
                  <a:pt x="2031" y="735"/>
                </a:lnTo>
                <a:lnTo>
                  <a:pt x="2028" y="737"/>
                </a:lnTo>
                <a:lnTo>
                  <a:pt x="2025" y="738"/>
                </a:lnTo>
                <a:lnTo>
                  <a:pt x="2022" y="738"/>
                </a:lnTo>
                <a:lnTo>
                  <a:pt x="1929" y="738"/>
                </a:lnTo>
                <a:lnTo>
                  <a:pt x="1927" y="738"/>
                </a:lnTo>
                <a:lnTo>
                  <a:pt x="1926" y="737"/>
                </a:lnTo>
                <a:lnTo>
                  <a:pt x="1924" y="735"/>
                </a:lnTo>
                <a:lnTo>
                  <a:pt x="1924" y="733"/>
                </a:lnTo>
                <a:lnTo>
                  <a:pt x="1925" y="730"/>
                </a:lnTo>
                <a:lnTo>
                  <a:pt x="1939" y="714"/>
                </a:lnTo>
                <a:lnTo>
                  <a:pt x="1954" y="698"/>
                </a:lnTo>
                <a:lnTo>
                  <a:pt x="1962" y="687"/>
                </a:lnTo>
                <a:lnTo>
                  <a:pt x="1971" y="677"/>
                </a:lnTo>
                <a:lnTo>
                  <a:pt x="1988" y="654"/>
                </a:lnTo>
                <a:lnTo>
                  <a:pt x="1996" y="642"/>
                </a:lnTo>
                <a:lnTo>
                  <a:pt x="2004" y="629"/>
                </a:lnTo>
                <a:lnTo>
                  <a:pt x="2011" y="617"/>
                </a:lnTo>
                <a:lnTo>
                  <a:pt x="2018" y="605"/>
                </a:lnTo>
                <a:lnTo>
                  <a:pt x="2023" y="592"/>
                </a:lnTo>
                <a:lnTo>
                  <a:pt x="2027" y="581"/>
                </a:lnTo>
                <a:lnTo>
                  <a:pt x="2029" y="575"/>
                </a:lnTo>
                <a:lnTo>
                  <a:pt x="2028" y="572"/>
                </a:lnTo>
                <a:lnTo>
                  <a:pt x="2028" y="570"/>
                </a:lnTo>
                <a:lnTo>
                  <a:pt x="2027" y="569"/>
                </a:lnTo>
                <a:lnTo>
                  <a:pt x="2025" y="568"/>
                </a:lnTo>
                <a:lnTo>
                  <a:pt x="2023" y="568"/>
                </a:lnTo>
                <a:lnTo>
                  <a:pt x="1989" y="568"/>
                </a:lnTo>
                <a:lnTo>
                  <a:pt x="1983" y="567"/>
                </a:lnTo>
                <a:lnTo>
                  <a:pt x="1978" y="565"/>
                </a:lnTo>
                <a:lnTo>
                  <a:pt x="1972" y="563"/>
                </a:lnTo>
                <a:lnTo>
                  <a:pt x="1968" y="560"/>
                </a:lnTo>
                <a:lnTo>
                  <a:pt x="1964" y="556"/>
                </a:lnTo>
                <a:lnTo>
                  <a:pt x="1960" y="551"/>
                </a:lnTo>
                <a:lnTo>
                  <a:pt x="1957" y="546"/>
                </a:lnTo>
                <a:lnTo>
                  <a:pt x="1954" y="540"/>
                </a:lnTo>
                <a:lnTo>
                  <a:pt x="1828" y="157"/>
                </a:lnTo>
                <a:lnTo>
                  <a:pt x="1828" y="156"/>
                </a:lnTo>
                <a:lnTo>
                  <a:pt x="1827" y="156"/>
                </a:lnTo>
                <a:lnTo>
                  <a:pt x="1828" y="154"/>
                </a:lnTo>
                <a:lnTo>
                  <a:pt x="1830" y="152"/>
                </a:lnTo>
                <a:lnTo>
                  <a:pt x="1832" y="152"/>
                </a:lnTo>
                <a:lnTo>
                  <a:pt x="1834" y="151"/>
                </a:lnTo>
                <a:lnTo>
                  <a:pt x="1937" y="151"/>
                </a:lnTo>
                <a:lnTo>
                  <a:pt x="1940" y="152"/>
                </a:lnTo>
                <a:lnTo>
                  <a:pt x="1941" y="152"/>
                </a:lnTo>
                <a:lnTo>
                  <a:pt x="1943" y="152"/>
                </a:lnTo>
                <a:lnTo>
                  <a:pt x="1943" y="153"/>
                </a:lnTo>
                <a:lnTo>
                  <a:pt x="1944" y="154"/>
                </a:lnTo>
                <a:lnTo>
                  <a:pt x="1945" y="156"/>
                </a:lnTo>
                <a:lnTo>
                  <a:pt x="2042" y="494"/>
                </a:lnTo>
                <a:lnTo>
                  <a:pt x="2043" y="497"/>
                </a:lnTo>
                <a:lnTo>
                  <a:pt x="2045" y="499"/>
                </a:lnTo>
                <a:lnTo>
                  <a:pt x="2047" y="500"/>
                </a:lnTo>
                <a:lnTo>
                  <a:pt x="2049" y="501"/>
                </a:lnTo>
                <a:lnTo>
                  <a:pt x="2051" y="501"/>
                </a:lnTo>
                <a:lnTo>
                  <a:pt x="2054" y="500"/>
                </a:lnTo>
                <a:lnTo>
                  <a:pt x="2055" y="499"/>
                </a:lnTo>
                <a:lnTo>
                  <a:pt x="2057" y="497"/>
                </a:lnTo>
                <a:lnTo>
                  <a:pt x="2058" y="495"/>
                </a:lnTo>
                <a:lnTo>
                  <a:pt x="2141" y="156"/>
                </a:lnTo>
                <a:lnTo>
                  <a:pt x="2142" y="154"/>
                </a:lnTo>
                <a:lnTo>
                  <a:pt x="2144" y="153"/>
                </a:lnTo>
                <a:lnTo>
                  <a:pt x="2146" y="152"/>
                </a:lnTo>
                <a:lnTo>
                  <a:pt x="2148" y="151"/>
                </a:lnTo>
                <a:lnTo>
                  <a:pt x="2247" y="151"/>
                </a:lnTo>
                <a:close/>
                <a:moveTo>
                  <a:pt x="2850" y="561"/>
                </a:moveTo>
                <a:lnTo>
                  <a:pt x="2849" y="564"/>
                </a:lnTo>
                <a:lnTo>
                  <a:pt x="2847" y="566"/>
                </a:lnTo>
                <a:lnTo>
                  <a:pt x="2845" y="567"/>
                </a:lnTo>
                <a:lnTo>
                  <a:pt x="2842" y="568"/>
                </a:lnTo>
                <a:lnTo>
                  <a:pt x="2800" y="572"/>
                </a:lnTo>
                <a:lnTo>
                  <a:pt x="2782" y="573"/>
                </a:lnTo>
                <a:lnTo>
                  <a:pt x="2764" y="573"/>
                </a:lnTo>
                <a:lnTo>
                  <a:pt x="2751" y="572"/>
                </a:lnTo>
                <a:lnTo>
                  <a:pt x="2745" y="572"/>
                </a:lnTo>
                <a:lnTo>
                  <a:pt x="2739" y="571"/>
                </a:lnTo>
                <a:lnTo>
                  <a:pt x="2729" y="569"/>
                </a:lnTo>
                <a:lnTo>
                  <a:pt x="2718" y="567"/>
                </a:lnTo>
                <a:lnTo>
                  <a:pt x="2709" y="563"/>
                </a:lnTo>
                <a:lnTo>
                  <a:pt x="2705" y="561"/>
                </a:lnTo>
                <a:lnTo>
                  <a:pt x="2701" y="559"/>
                </a:lnTo>
                <a:lnTo>
                  <a:pt x="2697" y="556"/>
                </a:lnTo>
                <a:lnTo>
                  <a:pt x="2693" y="553"/>
                </a:lnTo>
                <a:lnTo>
                  <a:pt x="2686" y="547"/>
                </a:lnTo>
                <a:lnTo>
                  <a:pt x="2683" y="544"/>
                </a:lnTo>
                <a:lnTo>
                  <a:pt x="2680" y="540"/>
                </a:lnTo>
                <a:lnTo>
                  <a:pt x="2677" y="536"/>
                </a:lnTo>
                <a:lnTo>
                  <a:pt x="2675" y="532"/>
                </a:lnTo>
                <a:lnTo>
                  <a:pt x="2670" y="523"/>
                </a:lnTo>
                <a:lnTo>
                  <a:pt x="2667" y="513"/>
                </a:lnTo>
                <a:lnTo>
                  <a:pt x="2664" y="502"/>
                </a:lnTo>
                <a:lnTo>
                  <a:pt x="2662" y="490"/>
                </a:lnTo>
                <a:lnTo>
                  <a:pt x="2660" y="477"/>
                </a:lnTo>
                <a:lnTo>
                  <a:pt x="2660" y="463"/>
                </a:lnTo>
                <a:lnTo>
                  <a:pt x="2660" y="224"/>
                </a:lnTo>
                <a:lnTo>
                  <a:pt x="2660" y="220"/>
                </a:lnTo>
                <a:lnTo>
                  <a:pt x="2659" y="218"/>
                </a:lnTo>
                <a:lnTo>
                  <a:pt x="2658" y="217"/>
                </a:lnTo>
                <a:lnTo>
                  <a:pt x="2657" y="217"/>
                </a:lnTo>
                <a:lnTo>
                  <a:pt x="2654" y="216"/>
                </a:lnTo>
                <a:lnTo>
                  <a:pt x="2613" y="216"/>
                </a:lnTo>
                <a:lnTo>
                  <a:pt x="2610" y="216"/>
                </a:lnTo>
                <a:lnTo>
                  <a:pt x="2608" y="214"/>
                </a:lnTo>
                <a:lnTo>
                  <a:pt x="2607" y="212"/>
                </a:lnTo>
                <a:lnTo>
                  <a:pt x="2606" y="209"/>
                </a:lnTo>
                <a:lnTo>
                  <a:pt x="2606" y="158"/>
                </a:lnTo>
                <a:lnTo>
                  <a:pt x="2607" y="155"/>
                </a:lnTo>
                <a:lnTo>
                  <a:pt x="2608" y="153"/>
                </a:lnTo>
                <a:lnTo>
                  <a:pt x="2610" y="152"/>
                </a:lnTo>
                <a:lnTo>
                  <a:pt x="2614" y="151"/>
                </a:lnTo>
                <a:lnTo>
                  <a:pt x="2654" y="151"/>
                </a:lnTo>
                <a:lnTo>
                  <a:pt x="2657" y="151"/>
                </a:lnTo>
                <a:lnTo>
                  <a:pt x="2659" y="149"/>
                </a:lnTo>
                <a:lnTo>
                  <a:pt x="2660" y="147"/>
                </a:lnTo>
                <a:lnTo>
                  <a:pt x="2660" y="143"/>
                </a:lnTo>
                <a:lnTo>
                  <a:pt x="2661" y="47"/>
                </a:lnTo>
                <a:lnTo>
                  <a:pt x="2661" y="44"/>
                </a:lnTo>
                <a:lnTo>
                  <a:pt x="2662" y="42"/>
                </a:lnTo>
                <a:lnTo>
                  <a:pt x="2664" y="41"/>
                </a:lnTo>
                <a:lnTo>
                  <a:pt x="2666" y="40"/>
                </a:lnTo>
                <a:lnTo>
                  <a:pt x="2668" y="40"/>
                </a:lnTo>
                <a:lnTo>
                  <a:pt x="2767" y="33"/>
                </a:lnTo>
                <a:lnTo>
                  <a:pt x="2770" y="34"/>
                </a:lnTo>
                <a:lnTo>
                  <a:pt x="2771" y="34"/>
                </a:lnTo>
                <a:lnTo>
                  <a:pt x="2772" y="35"/>
                </a:lnTo>
                <a:lnTo>
                  <a:pt x="2773" y="37"/>
                </a:lnTo>
                <a:lnTo>
                  <a:pt x="2773" y="41"/>
                </a:lnTo>
                <a:lnTo>
                  <a:pt x="2773" y="144"/>
                </a:lnTo>
                <a:lnTo>
                  <a:pt x="2774" y="147"/>
                </a:lnTo>
                <a:lnTo>
                  <a:pt x="2775" y="149"/>
                </a:lnTo>
                <a:lnTo>
                  <a:pt x="2776" y="150"/>
                </a:lnTo>
                <a:lnTo>
                  <a:pt x="2777" y="151"/>
                </a:lnTo>
                <a:lnTo>
                  <a:pt x="2781" y="151"/>
                </a:lnTo>
                <a:lnTo>
                  <a:pt x="2834" y="151"/>
                </a:lnTo>
                <a:lnTo>
                  <a:pt x="2837" y="152"/>
                </a:lnTo>
                <a:lnTo>
                  <a:pt x="2840" y="153"/>
                </a:lnTo>
                <a:lnTo>
                  <a:pt x="2841" y="155"/>
                </a:lnTo>
                <a:lnTo>
                  <a:pt x="2841" y="159"/>
                </a:lnTo>
                <a:lnTo>
                  <a:pt x="2841" y="209"/>
                </a:lnTo>
                <a:lnTo>
                  <a:pt x="2841" y="212"/>
                </a:lnTo>
                <a:lnTo>
                  <a:pt x="2840" y="214"/>
                </a:lnTo>
                <a:lnTo>
                  <a:pt x="2838" y="215"/>
                </a:lnTo>
                <a:lnTo>
                  <a:pt x="2834" y="216"/>
                </a:lnTo>
                <a:lnTo>
                  <a:pt x="2781" y="216"/>
                </a:lnTo>
                <a:lnTo>
                  <a:pt x="2777" y="216"/>
                </a:lnTo>
                <a:lnTo>
                  <a:pt x="2776" y="217"/>
                </a:lnTo>
                <a:lnTo>
                  <a:pt x="2775" y="218"/>
                </a:lnTo>
                <a:lnTo>
                  <a:pt x="2774" y="219"/>
                </a:lnTo>
                <a:lnTo>
                  <a:pt x="2774" y="220"/>
                </a:lnTo>
                <a:lnTo>
                  <a:pt x="2773" y="224"/>
                </a:lnTo>
                <a:lnTo>
                  <a:pt x="2773" y="450"/>
                </a:lnTo>
                <a:lnTo>
                  <a:pt x="2773" y="457"/>
                </a:lnTo>
                <a:lnTo>
                  <a:pt x="2774" y="464"/>
                </a:lnTo>
                <a:lnTo>
                  <a:pt x="2775" y="470"/>
                </a:lnTo>
                <a:lnTo>
                  <a:pt x="2776" y="475"/>
                </a:lnTo>
                <a:lnTo>
                  <a:pt x="2778" y="479"/>
                </a:lnTo>
                <a:lnTo>
                  <a:pt x="2780" y="484"/>
                </a:lnTo>
                <a:lnTo>
                  <a:pt x="2783" y="487"/>
                </a:lnTo>
                <a:lnTo>
                  <a:pt x="2786" y="490"/>
                </a:lnTo>
                <a:lnTo>
                  <a:pt x="2790" y="493"/>
                </a:lnTo>
                <a:lnTo>
                  <a:pt x="2793" y="495"/>
                </a:lnTo>
                <a:lnTo>
                  <a:pt x="2798" y="497"/>
                </a:lnTo>
                <a:lnTo>
                  <a:pt x="2803" y="498"/>
                </a:lnTo>
                <a:lnTo>
                  <a:pt x="2808" y="499"/>
                </a:lnTo>
                <a:lnTo>
                  <a:pt x="2814" y="500"/>
                </a:lnTo>
                <a:lnTo>
                  <a:pt x="2820" y="500"/>
                </a:lnTo>
                <a:lnTo>
                  <a:pt x="2827" y="501"/>
                </a:lnTo>
                <a:lnTo>
                  <a:pt x="2850" y="501"/>
                </a:lnTo>
                <a:lnTo>
                  <a:pt x="2853" y="501"/>
                </a:lnTo>
                <a:lnTo>
                  <a:pt x="2854" y="502"/>
                </a:lnTo>
                <a:lnTo>
                  <a:pt x="2854" y="503"/>
                </a:lnTo>
                <a:lnTo>
                  <a:pt x="2856" y="505"/>
                </a:lnTo>
                <a:lnTo>
                  <a:pt x="2856" y="507"/>
                </a:lnTo>
                <a:lnTo>
                  <a:pt x="2850" y="561"/>
                </a:lnTo>
                <a:close/>
                <a:moveTo>
                  <a:pt x="1322" y="536"/>
                </a:moveTo>
                <a:lnTo>
                  <a:pt x="1320" y="541"/>
                </a:lnTo>
                <a:lnTo>
                  <a:pt x="1318" y="547"/>
                </a:lnTo>
                <a:lnTo>
                  <a:pt x="1314" y="552"/>
                </a:lnTo>
                <a:lnTo>
                  <a:pt x="1311" y="557"/>
                </a:lnTo>
                <a:lnTo>
                  <a:pt x="1306" y="561"/>
                </a:lnTo>
                <a:lnTo>
                  <a:pt x="1301" y="565"/>
                </a:lnTo>
                <a:lnTo>
                  <a:pt x="1298" y="566"/>
                </a:lnTo>
                <a:lnTo>
                  <a:pt x="1295" y="567"/>
                </a:lnTo>
                <a:lnTo>
                  <a:pt x="1289" y="568"/>
                </a:lnTo>
                <a:lnTo>
                  <a:pt x="1166" y="568"/>
                </a:lnTo>
                <a:lnTo>
                  <a:pt x="1160" y="567"/>
                </a:lnTo>
                <a:lnTo>
                  <a:pt x="1157" y="566"/>
                </a:lnTo>
                <a:lnTo>
                  <a:pt x="1154" y="565"/>
                </a:lnTo>
                <a:lnTo>
                  <a:pt x="1149" y="561"/>
                </a:lnTo>
                <a:lnTo>
                  <a:pt x="1146" y="559"/>
                </a:lnTo>
                <a:lnTo>
                  <a:pt x="1144" y="556"/>
                </a:lnTo>
                <a:lnTo>
                  <a:pt x="1140" y="551"/>
                </a:lnTo>
                <a:lnTo>
                  <a:pt x="1137" y="546"/>
                </a:lnTo>
                <a:lnTo>
                  <a:pt x="1135" y="541"/>
                </a:lnTo>
                <a:lnTo>
                  <a:pt x="1133" y="536"/>
                </a:lnTo>
                <a:lnTo>
                  <a:pt x="1023" y="159"/>
                </a:lnTo>
                <a:lnTo>
                  <a:pt x="1022" y="158"/>
                </a:lnTo>
                <a:lnTo>
                  <a:pt x="1022" y="157"/>
                </a:lnTo>
                <a:lnTo>
                  <a:pt x="1022" y="154"/>
                </a:lnTo>
                <a:lnTo>
                  <a:pt x="1024" y="153"/>
                </a:lnTo>
                <a:lnTo>
                  <a:pt x="1026" y="152"/>
                </a:lnTo>
                <a:lnTo>
                  <a:pt x="1029" y="151"/>
                </a:lnTo>
                <a:lnTo>
                  <a:pt x="1132" y="151"/>
                </a:lnTo>
                <a:lnTo>
                  <a:pt x="1136" y="152"/>
                </a:lnTo>
                <a:lnTo>
                  <a:pt x="1138" y="153"/>
                </a:lnTo>
                <a:lnTo>
                  <a:pt x="1140" y="154"/>
                </a:lnTo>
                <a:lnTo>
                  <a:pt x="1141" y="157"/>
                </a:lnTo>
                <a:lnTo>
                  <a:pt x="1222" y="496"/>
                </a:lnTo>
                <a:lnTo>
                  <a:pt x="1223" y="498"/>
                </a:lnTo>
                <a:lnTo>
                  <a:pt x="1224" y="499"/>
                </a:lnTo>
                <a:lnTo>
                  <a:pt x="1225" y="499"/>
                </a:lnTo>
                <a:lnTo>
                  <a:pt x="1228" y="500"/>
                </a:lnTo>
                <a:lnTo>
                  <a:pt x="1230" y="501"/>
                </a:lnTo>
                <a:lnTo>
                  <a:pt x="1233" y="500"/>
                </a:lnTo>
                <a:lnTo>
                  <a:pt x="1235" y="500"/>
                </a:lnTo>
                <a:lnTo>
                  <a:pt x="1237" y="498"/>
                </a:lnTo>
                <a:lnTo>
                  <a:pt x="1238" y="495"/>
                </a:lnTo>
                <a:lnTo>
                  <a:pt x="1320" y="157"/>
                </a:lnTo>
                <a:lnTo>
                  <a:pt x="1320" y="155"/>
                </a:lnTo>
                <a:lnTo>
                  <a:pt x="1321" y="154"/>
                </a:lnTo>
                <a:lnTo>
                  <a:pt x="1322" y="153"/>
                </a:lnTo>
                <a:lnTo>
                  <a:pt x="1323" y="153"/>
                </a:lnTo>
                <a:lnTo>
                  <a:pt x="1326" y="152"/>
                </a:lnTo>
                <a:lnTo>
                  <a:pt x="1329" y="151"/>
                </a:lnTo>
                <a:lnTo>
                  <a:pt x="1426" y="151"/>
                </a:lnTo>
                <a:lnTo>
                  <a:pt x="1428" y="152"/>
                </a:lnTo>
                <a:lnTo>
                  <a:pt x="1430" y="153"/>
                </a:lnTo>
                <a:lnTo>
                  <a:pt x="1431" y="154"/>
                </a:lnTo>
                <a:lnTo>
                  <a:pt x="1431" y="157"/>
                </a:lnTo>
                <a:lnTo>
                  <a:pt x="1431" y="159"/>
                </a:lnTo>
                <a:lnTo>
                  <a:pt x="1322" y="536"/>
                </a:lnTo>
                <a:close/>
                <a:moveTo>
                  <a:pt x="1632" y="213"/>
                </a:moveTo>
                <a:lnTo>
                  <a:pt x="1621" y="214"/>
                </a:lnTo>
                <a:lnTo>
                  <a:pt x="1611" y="216"/>
                </a:lnTo>
                <a:lnTo>
                  <a:pt x="1602" y="218"/>
                </a:lnTo>
                <a:lnTo>
                  <a:pt x="1598" y="220"/>
                </a:lnTo>
                <a:lnTo>
                  <a:pt x="1594" y="222"/>
                </a:lnTo>
                <a:lnTo>
                  <a:pt x="1587" y="227"/>
                </a:lnTo>
                <a:lnTo>
                  <a:pt x="1584" y="229"/>
                </a:lnTo>
                <a:lnTo>
                  <a:pt x="1581" y="232"/>
                </a:lnTo>
                <a:lnTo>
                  <a:pt x="1579" y="235"/>
                </a:lnTo>
                <a:lnTo>
                  <a:pt x="1576" y="238"/>
                </a:lnTo>
                <a:lnTo>
                  <a:pt x="1572" y="246"/>
                </a:lnTo>
                <a:lnTo>
                  <a:pt x="1568" y="253"/>
                </a:lnTo>
                <a:lnTo>
                  <a:pt x="1566" y="257"/>
                </a:lnTo>
                <a:lnTo>
                  <a:pt x="1565" y="262"/>
                </a:lnTo>
                <a:lnTo>
                  <a:pt x="1562" y="271"/>
                </a:lnTo>
                <a:lnTo>
                  <a:pt x="1560" y="280"/>
                </a:lnTo>
                <a:lnTo>
                  <a:pt x="1559" y="290"/>
                </a:lnTo>
                <a:lnTo>
                  <a:pt x="1558" y="300"/>
                </a:lnTo>
                <a:lnTo>
                  <a:pt x="1557" y="311"/>
                </a:lnTo>
                <a:lnTo>
                  <a:pt x="1557" y="322"/>
                </a:lnTo>
                <a:lnTo>
                  <a:pt x="1558" y="326"/>
                </a:lnTo>
                <a:lnTo>
                  <a:pt x="1559" y="329"/>
                </a:lnTo>
                <a:lnTo>
                  <a:pt x="1560" y="330"/>
                </a:lnTo>
                <a:lnTo>
                  <a:pt x="1563" y="330"/>
                </a:lnTo>
                <a:lnTo>
                  <a:pt x="1699" y="330"/>
                </a:lnTo>
                <a:lnTo>
                  <a:pt x="1702" y="330"/>
                </a:lnTo>
                <a:lnTo>
                  <a:pt x="1705" y="329"/>
                </a:lnTo>
                <a:lnTo>
                  <a:pt x="1705" y="328"/>
                </a:lnTo>
                <a:lnTo>
                  <a:pt x="1706" y="327"/>
                </a:lnTo>
                <a:lnTo>
                  <a:pt x="1707" y="323"/>
                </a:lnTo>
                <a:lnTo>
                  <a:pt x="1706" y="301"/>
                </a:lnTo>
                <a:lnTo>
                  <a:pt x="1705" y="290"/>
                </a:lnTo>
                <a:lnTo>
                  <a:pt x="1704" y="280"/>
                </a:lnTo>
                <a:lnTo>
                  <a:pt x="1702" y="271"/>
                </a:lnTo>
                <a:lnTo>
                  <a:pt x="1700" y="262"/>
                </a:lnTo>
                <a:lnTo>
                  <a:pt x="1697" y="253"/>
                </a:lnTo>
                <a:lnTo>
                  <a:pt x="1695" y="249"/>
                </a:lnTo>
                <a:lnTo>
                  <a:pt x="1693" y="245"/>
                </a:lnTo>
                <a:lnTo>
                  <a:pt x="1689" y="238"/>
                </a:lnTo>
                <a:lnTo>
                  <a:pt x="1686" y="235"/>
                </a:lnTo>
                <a:lnTo>
                  <a:pt x="1684" y="232"/>
                </a:lnTo>
                <a:lnTo>
                  <a:pt x="1681" y="229"/>
                </a:lnTo>
                <a:lnTo>
                  <a:pt x="1678" y="227"/>
                </a:lnTo>
                <a:lnTo>
                  <a:pt x="1674" y="224"/>
                </a:lnTo>
                <a:lnTo>
                  <a:pt x="1671" y="222"/>
                </a:lnTo>
                <a:lnTo>
                  <a:pt x="1667" y="220"/>
                </a:lnTo>
                <a:lnTo>
                  <a:pt x="1663" y="218"/>
                </a:lnTo>
                <a:lnTo>
                  <a:pt x="1654" y="216"/>
                </a:lnTo>
                <a:lnTo>
                  <a:pt x="1644" y="214"/>
                </a:lnTo>
                <a:lnTo>
                  <a:pt x="1632" y="213"/>
                </a:lnTo>
                <a:close/>
                <a:moveTo>
                  <a:pt x="1816" y="395"/>
                </a:moveTo>
                <a:lnTo>
                  <a:pt x="1567" y="395"/>
                </a:lnTo>
                <a:lnTo>
                  <a:pt x="1564" y="395"/>
                </a:lnTo>
                <a:lnTo>
                  <a:pt x="1562" y="396"/>
                </a:lnTo>
                <a:lnTo>
                  <a:pt x="1562" y="397"/>
                </a:lnTo>
                <a:lnTo>
                  <a:pt x="1561" y="398"/>
                </a:lnTo>
                <a:lnTo>
                  <a:pt x="1561" y="401"/>
                </a:lnTo>
                <a:lnTo>
                  <a:pt x="1561" y="415"/>
                </a:lnTo>
                <a:lnTo>
                  <a:pt x="1562" y="422"/>
                </a:lnTo>
                <a:lnTo>
                  <a:pt x="1563" y="428"/>
                </a:lnTo>
                <a:lnTo>
                  <a:pt x="1564" y="434"/>
                </a:lnTo>
                <a:lnTo>
                  <a:pt x="1565" y="440"/>
                </a:lnTo>
                <a:lnTo>
                  <a:pt x="1568" y="450"/>
                </a:lnTo>
                <a:lnTo>
                  <a:pt x="1572" y="459"/>
                </a:lnTo>
                <a:lnTo>
                  <a:pt x="1577" y="468"/>
                </a:lnTo>
                <a:lnTo>
                  <a:pt x="1580" y="471"/>
                </a:lnTo>
                <a:lnTo>
                  <a:pt x="1583" y="475"/>
                </a:lnTo>
                <a:lnTo>
                  <a:pt x="1587" y="478"/>
                </a:lnTo>
                <a:lnTo>
                  <a:pt x="1590" y="481"/>
                </a:lnTo>
                <a:lnTo>
                  <a:pt x="1598" y="487"/>
                </a:lnTo>
                <a:lnTo>
                  <a:pt x="1603" y="489"/>
                </a:lnTo>
                <a:lnTo>
                  <a:pt x="1607" y="491"/>
                </a:lnTo>
                <a:lnTo>
                  <a:pt x="1612" y="493"/>
                </a:lnTo>
                <a:lnTo>
                  <a:pt x="1617" y="495"/>
                </a:lnTo>
                <a:lnTo>
                  <a:pt x="1628" y="498"/>
                </a:lnTo>
                <a:lnTo>
                  <a:pt x="1639" y="500"/>
                </a:lnTo>
                <a:lnTo>
                  <a:pt x="1645" y="501"/>
                </a:lnTo>
                <a:lnTo>
                  <a:pt x="1652" y="502"/>
                </a:lnTo>
                <a:lnTo>
                  <a:pt x="1665" y="503"/>
                </a:lnTo>
                <a:lnTo>
                  <a:pt x="1680" y="503"/>
                </a:lnTo>
                <a:lnTo>
                  <a:pt x="1700" y="502"/>
                </a:lnTo>
                <a:lnTo>
                  <a:pt x="1721" y="501"/>
                </a:lnTo>
                <a:lnTo>
                  <a:pt x="1769" y="496"/>
                </a:lnTo>
                <a:lnTo>
                  <a:pt x="1771" y="496"/>
                </a:lnTo>
                <a:lnTo>
                  <a:pt x="1772" y="496"/>
                </a:lnTo>
                <a:lnTo>
                  <a:pt x="1774" y="497"/>
                </a:lnTo>
                <a:lnTo>
                  <a:pt x="1775" y="499"/>
                </a:lnTo>
                <a:lnTo>
                  <a:pt x="1775" y="502"/>
                </a:lnTo>
                <a:lnTo>
                  <a:pt x="1775" y="504"/>
                </a:lnTo>
                <a:lnTo>
                  <a:pt x="1769" y="560"/>
                </a:lnTo>
                <a:lnTo>
                  <a:pt x="1767" y="563"/>
                </a:lnTo>
                <a:lnTo>
                  <a:pt x="1766" y="565"/>
                </a:lnTo>
                <a:lnTo>
                  <a:pt x="1764" y="566"/>
                </a:lnTo>
                <a:lnTo>
                  <a:pt x="1761" y="567"/>
                </a:lnTo>
                <a:lnTo>
                  <a:pt x="1747" y="569"/>
                </a:lnTo>
                <a:lnTo>
                  <a:pt x="1732" y="571"/>
                </a:lnTo>
                <a:lnTo>
                  <a:pt x="1717" y="573"/>
                </a:lnTo>
                <a:lnTo>
                  <a:pt x="1701" y="574"/>
                </a:lnTo>
                <a:lnTo>
                  <a:pt x="1671" y="576"/>
                </a:lnTo>
                <a:lnTo>
                  <a:pt x="1647" y="576"/>
                </a:lnTo>
                <a:lnTo>
                  <a:pt x="1625" y="576"/>
                </a:lnTo>
                <a:lnTo>
                  <a:pt x="1603" y="574"/>
                </a:lnTo>
                <a:lnTo>
                  <a:pt x="1598" y="573"/>
                </a:lnTo>
                <a:lnTo>
                  <a:pt x="1593" y="573"/>
                </a:lnTo>
                <a:lnTo>
                  <a:pt x="1583" y="571"/>
                </a:lnTo>
                <a:lnTo>
                  <a:pt x="1573" y="569"/>
                </a:lnTo>
                <a:lnTo>
                  <a:pt x="1563" y="566"/>
                </a:lnTo>
                <a:lnTo>
                  <a:pt x="1554" y="564"/>
                </a:lnTo>
                <a:lnTo>
                  <a:pt x="1545" y="560"/>
                </a:lnTo>
                <a:lnTo>
                  <a:pt x="1541" y="559"/>
                </a:lnTo>
                <a:lnTo>
                  <a:pt x="1536" y="557"/>
                </a:lnTo>
                <a:lnTo>
                  <a:pt x="1528" y="553"/>
                </a:lnTo>
                <a:lnTo>
                  <a:pt x="1520" y="548"/>
                </a:lnTo>
                <a:lnTo>
                  <a:pt x="1512" y="543"/>
                </a:lnTo>
                <a:lnTo>
                  <a:pt x="1505" y="538"/>
                </a:lnTo>
                <a:lnTo>
                  <a:pt x="1498" y="532"/>
                </a:lnTo>
                <a:lnTo>
                  <a:pt x="1491" y="525"/>
                </a:lnTo>
                <a:lnTo>
                  <a:pt x="1484" y="518"/>
                </a:lnTo>
                <a:lnTo>
                  <a:pt x="1478" y="511"/>
                </a:lnTo>
                <a:lnTo>
                  <a:pt x="1473" y="503"/>
                </a:lnTo>
                <a:lnTo>
                  <a:pt x="1467" y="494"/>
                </a:lnTo>
                <a:lnTo>
                  <a:pt x="1463" y="485"/>
                </a:lnTo>
                <a:lnTo>
                  <a:pt x="1458" y="475"/>
                </a:lnTo>
                <a:lnTo>
                  <a:pt x="1454" y="465"/>
                </a:lnTo>
                <a:lnTo>
                  <a:pt x="1451" y="454"/>
                </a:lnTo>
                <a:lnTo>
                  <a:pt x="1449" y="449"/>
                </a:lnTo>
                <a:lnTo>
                  <a:pt x="1448" y="443"/>
                </a:lnTo>
                <a:lnTo>
                  <a:pt x="1445" y="431"/>
                </a:lnTo>
                <a:lnTo>
                  <a:pt x="1443" y="418"/>
                </a:lnTo>
                <a:lnTo>
                  <a:pt x="1441" y="404"/>
                </a:lnTo>
                <a:lnTo>
                  <a:pt x="1440" y="390"/>
                </a:lnTo>
                <a:lnTo>
                  <a:pt x="1439" y="375"/>
                </a:lnTo>
                <a:lnTo>
                  <a:pt x="1439" y="360"/>
                </a:lnTo>
                <a:lnTo>
                  <a:pt x="1439" y="346"/>
                </a:lnTo>
                <a:lnTo>
                  <a:pt x="1440" y="333"/>
                </a:lnTo>
                <a:lnTo>
                  <a:pt x="1441" y="321"/>
                </a:lnTo>
                <a:lnTo>
                  <a:pt x="1442" y="309"/>
                </a:lnTo>
                <a:lnTo>
                  <a:pt x="1444" y="297"/>
                </a:lnTo>
                <a:lnTo>
                  <a:pt x="1446" y="286"/>
                </a:lnTo>
                <a:lnTo>
                  <a:pt x="1449" y="275"/>
                </a:lnTo>
                <a:lnTo>
                  <a:pt x="1452" y="265"/>
                </a:lnTo>
                <a:lnTo>
                  <a:pt x="1456" y="255"/>
                </a:lnTo>
                <a:lnTo>
                  <a:pt x="1460" y="245"/>
                </a:lnTo>
                <a:lnTo>
                  <a:pt x="1464" y="236"/>
                </a:lnTo>
                <a:lnTo>
                  <a:pt x="1469" y="228"/>
                </a:lnTo>
                <a:lnTo>
                  <a:pt x="1474" y="219"/>
                </a:lnTo>
                <a:lnTo>
                  <a:pt x="1479" y="212"/>
                </a:lnTo>
                <a:lnTo>
                  <a:pt x="1485" y="204"/>
                </a:lnTo>
                <a:lnTo>
                  <a:pt x="1491" y="197"/>
                </a:lnTo>
                <a:lnTo>
                  <a:pt x="1497" y="191"/>
                </a:lnTo>
                <a:lnTo>
                  <a:pt x="1504" y="185"/>
                </a:lnTo>
                <a:lnTo>
                  <a:pt x="1511" y="179"/>
                </a:lnTo>
                <a:lnTo>
                  <a:pt x="1519" y="174"/>
                </a:lnTo>
                <a:lnTo>
                  <a:pt x="1527" y="169"/>
                </a:lnTo>
                <a:lnTo>
                  <a:pt x="1535" y="165"/>
                </a:lnTo>
                <a:lnTo>
                  <a:pt x="1543" y="161"/>
                </a:lnTo>
                <a:lnTo>
                  <a:pt x="1552" y="157"/>
                </a:lnTo>
                <a:lnTo>
                  <a:pt x="1561" y="154"/>
                </a:lnTo>
                <a:lnTo>
                  <a:pt x="1570" y="152"/>
                </a:lnTo>
                <a:lnTo>
                  <a:pt x="1580" y="149"/>
                </a:lnTo>
                <a:lnTo>
                  <a:pt x="1590" y="147"/>
                </a:lnTo>
                <a:lnTo>
                  <a:pt x="1600" y="146"/>
                </a:lnTo>
                <a:lnTo>
                  <a:pt x="1611" y="145"/>
                </a:lnTo>
                <a:lnTo>
                  <a:pt x="1633" y="144"/>
                </a:lnTo>
                <a:lnTo>
                  <a:pt x="1647" y="144"/>
                </a:lnTo>
                <a:lnTo>
                  <a:pt x="1660" y="145"/>
                </a:lnTo>
                <a:lnTo>
                  <a:pt x="1672" y="146"/>
                </a:lnTo>
                <a:lnTo>
                  <a:pt x="1684" y="148"/>
                </a:lnTo>
                <a:lnTo>
                  <a:pt x="1695" y="150"/>
                </a:lnTo>
                <a:lnTo>
                  <a:pt x="1706" y="153"/>
                </a:lnTo>
                <a:lnTo>
                  <a:pt x="1716" y="156"/>
                </a:lnTo>
                <a:lnTo>
                  <a:pt x="1721" y="158"/>
                </a:lnTo>
                <a:lnTo>
                  <a:pt x="1725" y="160"/>
                </a:lnTo>
                <a:lnTo>
                  <a:pt x="1734" y="164"/>
                </a:lnTo>
                <a:lnTo>
                  <a:pt x="1743" y="168"/>
                </a:lnTo>
                <a:lnTo>
                  <a:pt x="1751" y="173"/>
                </a:lnTo>
                <a:lnTo>
                  <a:pt x="1758" y="179"/>
                </a:lnTo>
                <a:lnTo>
                  <a:pt x="1765" y="185"/>
                </a:lnTo>
                <a:lnTo>
                  <a:pt x="1772" y="192"/>
                </a:lnTo>
                <a:lnTo>
                  <a:pt x="1775" y="195"/>
                </a:lnTo>
                <a:lnTo>
                  <a:pt x="1778" y="198"/>
                </a:lnTo>
                <a:lnTo>
                  <a:pt x="1784" y="206"/>
                </a:lnTo>
                <a:lnTo>
                  <a:pt x="1789" y="214"/>
                </a:lnTo>
                <a:lnTo>
                  <a:pt x="1794" y="222"/>
                </a:lnTo>
                <a:lnTo>
                  <a:pt x="1798" y="231"/>
                </a:lnTo>
                <a:lnTo>
                  <a:pt x="1802" y="240"/>
                </a:lnTo>
                <a:lnTo>
                  <a:pt x="1806" y="250"/>
                </a:lnTo>
                <a:lnTo>
                  <a:pt x="1809" y="260"/>
                </a:lnTo>
                <a:lnTo>
                  <a:pt x="1812" y="271"/>
                </a:lnTo>
                <a:lnTo>
                  <a:pt x="1814" y="282"/>
                </a:lnTo>
                <a:lnTo>
                  <a:pt x="1816" y="293"/>
                </a:lnTo>
                <a:lnTo>
                  <a:pt x="1818" y="305"/>
                </a:lnTo>
                <a:lnTo>
                  <a:pt x="1821" y="331"/>
                </a:lnTo>
                <a:lnTo>
                  <a:pt x="1822" y="344"/>
                </a:lnTo>
                <a:lnTo>
                  <a:pt x="1823" y="358"/>
                </a:lnTo>
                <a:lnTo>
                  <a:pt x="1823" y="387"/>
                </a:lnTo>
                <a:lnTo>
                  <a:pt x="1823" y="391"/>
                </a:lnTo>
                <a:lnTo>
                  <a:pt x="1822" y="392"/>
                </a:lnTo>
                <a:lnTo>
                  <a:pt x="1821" y="393"/>
                </a:lnTo>
                <a:lnTo>
                  <a:pt x="1820" y="394"/>
                </a:lnTo>
                <a:lnTo>
                  <a:pt x="1819" y="394"/>
                </a:lnTo>
                <a:lnTo>
                  <a:pt x="1816" y="395"/>
                </a:lnTo>
                <a:close/>
                <a:moveTo>
                  <a:pt x="2392" y="577"/>
                </a:moveTo>
                <a:lnTo>
                  <a:pt x="2376" y="577"/>
                </a:lnTo>
                <a:lnTo>
                  <a:pt x="2361" y="576"/>
                </a:lnTo>
                <a:lnTo>
                  <a:pt x="2345" y="575"/>
                </a:lnTo>
                <a:lnTo>
                  <a:pt x="2330" y="574"/>
                </a:lnTo>
                <a:lnTo>
                  <a:pt x="2303" y="571"/>
                </a:lnTo>
                <a:lnTo>
                  <a:pt x="2278" y="567"/>
                </a:lnTo>
                <a:lnTo>
                  <a:pt x="2275" y="566"/>
                </a:lnTo>
                <a:lnTo>
                  <a:pt x="2273" y="564"/>
                </a:lnTo>
                <a:lnTo>
                  <a:pt x="2271" y="562"/>
                </a:lnTo>
                <a:lnTo>
                  <a:pt x="2271" y="559"/>
                </a:lnTo>
                <a:lnTo>
                  <a:pt x="2271" y="506"/>
                </a:lnTo>
                <a:lnTo>
                  <a:pt x="2271" y="503"/>
                </a:lnTo>
                <a:lnTo>
                  <a:pt x="2273" y="501"/>
                </a:lnTo>
                <a:lnTo>
                  <a:pt x="2275" y="500"/>
                </a:lnTo>
                <a:lnTo>
                  <a:pt x="2279" y="499"/>
                </a:lnTo>
                <a:lnTo>
                  <a:pt x="2321" y="502"/>
                </a:lnTo>
                <a:lnTo>
                  <a:pt x="2349" y="504"/>
                </a:lnTo>
                <a:lnTo>
                  <a:pt x="2376" y="504"/>
                </a:lnTo>
                <a:lnTo>
                  <a:pt x="2395" y="504"/>
                </a:lnTo>
                <a:lnTo>
                  <a:pt x="2412" y="502"/>
                </a:lnTo>
                <a:lnTo>
                  <a:pt x="2420" y="501"/>
                </a:lnTo>
                <a:lnTo>
                  <a:pt x="2427" y="499"/>
                </a:lnTo>
                <a:lnTo>
                  <a:pt x="2434" y="497"/>
                </a:lnTo>
                <a:lnTo>
                  <a:pt x="2440" y="494"/>
                </a:lnTo>
                <a:lnTo>
                  <a:pt x="2445" y="491"/>
                </a:lnTo>
                <a:lnTo>
                  <a:pt x="2450" y="487"/>
                </a:lnTo>
                <a:lnTo>
                  <a:pt x="2454" y="483"/>
                </a:lnTo>
                <a:lnTo>
                  <a:pt x="2457" y="479"/>
                </a:lnTo>
                <a:lnTo>
                  <a:pt x="2460" y="474"/>
                </a:lnTo>
                <a:lnTo>
                  <a:pt x="2461" y="468"/>
                </a:lnTo>
                <a:lnTo>
                  <a:pt x="2463" y="462"/>
                </a:lnTo>
                <a:lnTo>
                  <a:pt x="2463" y="455"/>
                </a:lnTo>
                <a:lnTo>
                  <a:pt x="2462" y="447"/>
                </a:lnTo>
                <a:lnTo>
                  <a:pt x="2461" y="440"/>
                </a:lnTo>
                <a:lnTo>
                  <a:pt x="2458" y="433"/>
                </a:lnTo>
                <a:lnTo>
                  <a:pt x="2455" y="427"/>
                </a:lnTo>
                <a:lnTo>
                  <a:pt x="2450" y="421"/>
                </a:lnTo>
                <a:lnTo>
                  <a:pt x="2445" y="416"/>
                </a:lnTo>
                <a:lnTo>
                  <a:pt x="2440" y="411"/>
                </a:lnTo>
                <a:lnTo>
                  <a:pt x="2433" y="406"/>
                </a:lnTo>
                <a:lnTo>
                  <a:pt x="2426" y="402"/>
                </a:lnTo>
                <a:lnTo>
                  <a:pt x="2419" y="398"/>
                </a:lnTo>
                <a:lnTo>
                  <a:pt x="2402" y="390"/>
                </a:lnTo>
                <a:lnTo>
                  <a:pt x="2367" y="374"/>
                </a:lnTo>
                <a:lnTo>
                  <a:pt x="2349" y="366"/>
                </a:lnTo>
                <a:lnTo>
                  <a:pt x="2332" y="357"/>
                </a:lnTo>
                <a:lnTo>
                  <a:pt x="2324" y="352"/>
                </a:lnTo>
                <a:lnTo>
                  <a:pt x="2316" y="346"/>
                </a:lnTo>
                <a:lnTo>
                  <a:pt x="2308" y="340"/>
                </a:lnTo>
                <a:lnTo>
                  <a:pt x="2301" y="334"/>
                </a:lnTo>
                <a:lnTo>
                  <a:pt x="2295" y="327"/>
                </a:lnTo>
                <a:lnTo>
                  <a:pt x="2289" y="320"/>
                </a:lnTo>
                <a:lnTo>
                  <a:pt x="2284" y="311"/>
                </a:lnTo>
                <a:lnTo>
                  <a:pt x="2280" y="303"/>
                </a:lnTo>
                <a:lnTo>
                  <a:pt x="2276" y="293"/>
                </a:lnTo>
                <a:lnTo>
                  <a:pt x="2275" y="288"/>
                </a:lnTo>
                <a:lnTo>
                  <a:pt x="2274" y="283"/>
                </a:lnTo>
                <a:lnTo>
                  <a:pt x="2273" y="278"/>
                </a:lnTo>
                <a:lnTo>
                  <a:pt x="2272" y="272"/>
                </a:lnTo>
                <a:lnTo>
                  <a:pt x="2272" y="260"/>
                </a:lnTo>
                <a:lnTo>
                  <a:pt x="2272" y="252"/>
                </a:lnTo>
                <a:lnTo>
                  <a:pt x="2272" y="244"/>
                </a:lnTo>
                <a:lnTo>
                  <a:pt x="2274" y="237"/>
                </a:lnTo>
                <a:lnTo>
                  <a:pt x="2275" y="230"/>
                </a:lnTo>
                <a:lnTo>
                  <a:pt x="2277" y="223"/>
                </a:lnTo>
                <a:lnTo>
                  <a:pt x="2279" y="217"/>
                </a:lnTo>
                <a:lnTo>
                  <a:pt x="2282" y="211"/>
                </a:lnTo>
                <a:lnTo>
                  <a:pt x="2285" y="205"/>
                </a:lnTo>
                <a:lnTo>
                  <a:pt x="2293" y="194"/>
                </a:lnTo>
                <a:lnTo>
                  <a:pt x="2297" y="189"/>
                </a:lnTo>
                <a:lnTo>
                  <a:pt x="2301" y="184"/>
                </a:lnTo>
                <a:lnTo>
                  <a:pt x="2306" y="180"/>
                </a:lnTo>
                <a:lnTo>
                  <a:pt x="2311" y="176"/>
                </a:lnTo>
                <a:lnTo>
                  <a:pt x="2323" y="168"/>
                </a:lnTo>
                <a:lnTo>
                  <a:pt x="2335" y="161"/>
                </a:lnTo>
                <a:lnTo>
                  <a:pt x="2348" y="156"/>
                </a:lnTo>
                <a:lnTo>
                  <a:pt x="2362" y="151"/>
                </a:lnTo>
                <a:lnTo>
                  <a:pt x="2370" y="149"/>
                </a:lnTo>
                <a:lnTo>
                  <a:pt x="2377" y="147"/>
                </a:lnTo>
                <a:lnTo>
                  <a:pt x="2393" y="144"/>
                </a:lnTo>
                <a:lnTo>
                  <a:pt x="2409" y="142"/>
                </a:lnTo>
                <a:lnTo>
                  <a:pt x="2426" y="141"/>
                </a:lnTo>
                <a:lnTo>
                  <a:pt x="2443" y="140"/>
                </a:lnTo>
                <a:lnTo>
                  <a:pt x="2458" y="141"/>
                </a:lnTo>
                <a:lnTo>
                  <a:pt x="2473" y="142"/>
                </a:lnTo>
                <a:lnTo>
                  <a:pt x="2488" y="143"/>
                </a:lnTo>
                <a:lnTo>
                  <a:pt x="2504" y="145"/>
                </a:lnTo>
                <a:lnTo>
                  <a:pt x="2518" y="147"/>
                </a:lnTo>
                <a:lnTo>
                  <a:pt x="2533" y="149"/>
                </a:lnTo>
                <a:lnTo>
                  <a:pt x="2559" y="154"/>
                </a:lnTo>
                <a:lnTo>
                  <a:pt x="2562" y="155"/>
                </a:lnTo>
                <a:lnTo>
                  <a:pt x="2565" y="157"/>
                </a:lnTo>
                <a:lnTo>
                  <a:pt x="2566" y="158"/>
                </a:lnTo>
                <a:lnTo>
                  <a:pt x="2567" y="159"/>
                </a:lnTo>
                <a:lnTo>
                  <a:pt x="2567" y="160"/>
                </a:lnTo>
                <a:lnTo>
                  <a:pt x="2567" y="162"/>
                </a:lnTo>
                <a:lnTo>
                  <a:pt x="2559" y="210"/>
                </a:lnTo>
                <a:lnTo>
                  <a:pt x="2558" y="213"/>
                </a:lnTo>
                <a:lnTo>
                  <a:pt x="2557" y="215"/>
                </a:lnTo>
                <a:lnTo>
                  <a:pt x="2556" y="216"/>
                </a:lnTo>
                <a:lnTo>
                  <a:pt x="2554" y="216"/>
                </a:lnTo>
                <a:lnTo>
                  <a:pt x="2552" y="216"/>
                </a:lnTo>
                <a:lnTo>
                  <a:pt x="2509" y="213"/>
                </a:lnTo>
                <a:lnTo>
                  <a:pt x="2485" y="212"/>
                </a:lnTo>
                <a:lnTo>
                  <a:pt x="2465" y="211"/>
                </a:lnTo>
                <a:lnTo>
                  <a:pt x="2448" y="212"/>
                </a:lnTo>
                <a:lnTo>
                  <a:pt x="2433" y="213"/>
                </a:lnTo>
                <a:lnTo>
                  <a:pt x="2426" y="214"/>
                </a:lnTo>
                <a:lnTo>
                  <a:pt x="2422" y="214"/>
                </a:lnTo>
                <a:lnTo>
                  <a:pt x="2419" y="215"/>
                </a:lnTo>
                <a:lnTo>
                  <a:pt x="2413" y="217"/>
                </a:lnTo>
                <a:lnTo>
                  <a:pt x="2408" y="219"/>
                </a:lnTo>
                <a:lnTo>
                  <a:pt x="2403" y="222"/>
                </a:lnTo>
                <a:lnTo>
                  <a:pt x="2398" y="225"/>
                </a:lnTo>
                <a:lnTo>
                  <a:pt x="2395" y="228"/>
                </a:lnTo>
                <a:lnTo>
                  <a:pt x="2392" y="232"/>
                </a:lnTo>
                <a:lnTo>
                  <a:pt x="2389" y="237"/>
                </a:lnTo>
                <a:lnTo>
                  <a:pt x="2387" y="242"/>
                </a:lnTo>
                <a:lnTo>
                  <a:pt x="2386" y="248"/>
                </a:lnTo>
                <a:lnTo>
                  <a:pt x="2386" y="255"/>
                </a:lnTo>
                <a:lnTo>
                  <a:pt x="2387" y="262"/>
                </a:lnTo>
                <a:lnTo>
                  <a:pt x="2387" y="265"/>
                </a:lnTo>
                <a:lnTo>
                  <a:pt x="2388" y="268"/>
                </a:lnTo>
                <a:lnTo>
                  <a:pt x="2391" y="274"/>
                </a:lnTo>
                <a:lnTo>
                  <a:pt x="2394" y="279"/>
                </a:lnTo>
                <a:lnTo>
                  <a:pt x="2399" y="284"/>
                </a:lnTo>
                <a:lnTo>
                  <a:pt x="2404" y="289"/>
                </a:lnTo>
                <a:lnTo>
                  <a:pt x="2409" y="293"/>
                </a:lnTo>
                <a:lnTo>
                  <a:pt x="2416" y="297"/>
                </a:lnTo>
                <a:lnTo>
                  <a:pt x="2430" y="305"/>
                </a:lnTo>
                <a:lnTo>
                  <a:pt x="2446" y="311"/>
                </a:lnTo>
                <a:lnTo>
                  <a:pt x="2481" y="325"/>
                </a:lnTo>
                <a:lnTo>
                  <a:pt x="2499" y="333"/>
                </a:lnTo>
                <a:lnTo>
                  <a:pt x="2508" y="338"/>
                </a:lnTo>
                <a:lnTo>
                  <a:pt x="2516" y="342"/>
                </a:lnTo>
                <a:lnTo>
                  <a:pt x="2525" y="347"/>
                </a:lnTo>
                <a:lnTo>
                  <a:pt x="2533" y="353"/>
                </a:lnTo>
                <a:lnTo>
                  <a:pt x="2540" y="359"/>
                </a:lnTo>
                <a:lnTo>
                  <a:pt x="2547" y="365"/>
                </a:lnTo>
                <a:lnTo>
                  <a:pt x="2553" y="372"/>
                </a:lnTo>
                <a:lnTo>
                  <a:pt x="2559" y="380"/>
                </a:lnTo>
                <a:lnTo>
                  <a:pt x="2564" y="388"/>
                </a:lnTo>
                <a:lnTo>
                  <a:pt x="2569" y="397"/>
                </a:lnTo>
                <a:lnTo>
                  <a:pt x="2572" y="407"/>
                </a:lnTo>
                <a:lnTo>
                  <a:pt x="2575" y="417"/>
                </a:lnTo>
                <a:lnTo>
                  <a:pt x="2576" y="423"/>
                </a:lnTo>
                <a:lnTo>
                  <a:pt x="2576" y="429"/>
                </a:lnTo>
                <a:lnTo>
                  <a:pt x="2577" y="441"/>
                </a:lnTo>
                <a:lnTo>
                  <a:pt x="2577" y="449"/>
                </a:lnTo>
                <a:lnTo>
                  <a:pt x="2576" y="456"/>
                </a:lnTo>
                <a:lnTo>
                  <a:pt x="2575" y="464"/>
                </a:lnTo>
                <a:lnTo>
                  <a:pt x="2574" y="471"/>
                </a:lnTo>
                <a:lnTo>
                  <a:pt x="2570" y="485"/>
                </a:lnTo>
                <a:lnTo>
                  <a:pt x="2568" y="491"/>
                </a:lnTo>
                <a:lnTo>
                  <a:pt x="2565" y="498"/>
                </a:lnTo>
                <a:lnTo>
                  <a:pt x="2562" y="504"/>
                </a:lnTo>
                <a:lnTo>
                  <a:pt x="2559" y="510"/>
                </a:lnTo>
                <a:lnTo>
                  <a:pt x="2555" y="516"/>
                </a:lnTo>
                <a:lnTo>
                  <a:pt x="2551" y="521"/>
                </a:lnTo>
                <a:lnTo>
                  <a:pt x="2542" y="531"/>
                </a:lnTo>
                <a:lnTo>
                  <a:pt x="2536" y="536"/>
                </a:lnTo>
                <a:lnTo>
                  <a:pt x="2531" y="541"/>
                </a:lnTo>
                <a:lnTo>
                  <a:pt x="2525" y="545"/>
                </a:lnTo>
                <a:lnTo>
                  <a:pt x="2518" y="549"/>
                </a:lnTo>
                <a:lnTo>
                  <a:pt x="2505" y="556"/>
                </a:lnTo>
                <a:lnTo>
                  <a:pt x="2490" y="563"/>
                </a:lnTo>
                <a:lnTo>
                  <a:pt x="2482" y="565"/>
                </a:lnTo>
                <a:lnTo>
                  <a:pt x="2473" y="568"/>
                </a:lnTo>
                <a:lnTo>
                  <a:pt x="2464" y="570"/>
                </a:lnTo>
                <a:lnTo>
                  <a:pt x="2455" y="572"/>
                </a:lnTo>
                <a:lnTo>
                  <a:pt x="2445" y="573"/>
                </a:lnTo>
                <a:lnTo>
                  <a:pt x="2435" y="575"/>
                </a:lnTo>
                <a:lnTo>
                  <a:pt x="2425" y="576"/>
                </a:lnTo>
                <a:lnTo>
                  <a:pt x="2415" y="577"/>
                </a:lnTo>
                <a:lnTo>
                  <a:pt x="2404" y="577"/>
                </a:lnTo>
                <a:lnTo>
                  <a:pt x="2392" y="577"/>
                </a:lnTo>
                <a:close/>
                <a:moveTo>
                  <a:pt x="3137" y="372"/>
                </a:moveTo>
                <a:lnTo>
                  <a:pt x="3136" y="369"/>
                </a:lnTo>
                <a:lnTo>
                  <a:pt x="3135" y="367"/>
                </a:lnTo>
                <a:lnTo>
                  <a:pt x="3133" y="366"/>
                </a:lnTo>
                <a:lnTo>
                  <a:pt x="3130" y="366"/>
                </a:lnTo>
                <a:lnTo>
                  <a:pt x="3078" y="366"/>
                </a:lnTo>
                <a:lnTo>
                  <a:pt x="3068" y="366"/>
                </a:lnTo>
                <a:lnTo>
                  <a:pt x="3059" y="366"/>
                </a:lnTo>
                <a:lnTo>
                  <a:pt x="3051" y="367"/>
                </a:lnTo>
                <a:lnTo>
                  <a:pt x="3043" y="369"/>
                </a:lnTo>
                <a:lnTo>
                  <a:pt x="3035" y="370"/>
                </a:lnTo>
                <a:lnTo>
                  <a:pt x="3028" y="373"/>
                </a:lnTo>
                <a:lnTo>
                  <a:pt x="3022" y="376"/>
                </a:lnTo>
                <a:lnTo>
                  <a:pt x="3017" y="379"/>
                </a:lnTo>
                <a:lnTo>
                  <a:pt x="3012" y="383"/>
                </a:lnTo>
                <a:lnTo>
                  <a:pt x="3008" y="388"/>
                </a:lnTo>
                <a:lnTo>
                  <a:pt x="3004" y="393"/>
                </a:lnTo>
                <a:lnTo>
                  <a:pt x="3001" y="399"/>
                </a:lnTo>
                <a:lnTo>
                  <a:pt x="3000" y="402"/>
                </a:lnTo>
                <a:lnTo>
                  <a:pt x="2999" y="405"/>
                </a:lnTo>
                <a:lnTo>
                  <a:pt x="2997" y="413"/>
                </a:lnTo>
                <a:lnTo>
                  <a:pt x="2996" y="421"/>
                </a:lnTo>
                <a:lnTo>
                  <a:pt x="2996" y="430"/>
                </a:lnTo>
                <a:lnTo>
                  <a:pt x="2996" y="440"/>
                </a:lnTo>
                <a:lnTo>
                  <a:pt x="2997" y="448"/>
                </a:lnTo>
                <a:lnTo>
                  <a:pt x="2999" y="456"/>
                </a:lnTo>
                <a:lnTo>
                  <a:pt x="3001" y="464"/>
                </a:lnTo>
                <a:lnTo>
                  <a:pt x="3004" y="470"/>
                </a:lnTo>
                <a:lnTo>
                  <a:pt x="3006" y="473"/>
                </a:lnTo>
                <a:lnTo>
                  <a:pt x="3008" y="476"/>
                </a:lnTo>
                <a:lnTo>
                  <a:pt x="3012" y="481"/>
                </a:lnTo>
                <a:lnTo>
                  <a:pt x="3017" y="486"/>
                </a:lnTo>
                <a:lnTo>
                  <a:pt x="3020" y="487"/>
                </a:lnTo>
                <a:lnTo>
                  <a:pt x="3023" y="489"/>
                </a:lnTo>
                <a:lnTo>
                  <a:pt x="3029" y="492"/>
                </a:lnTo>
                <a:lnTo>
                  <a:pt x="3035" y="495"/>
                </a:lnTo>
                <a:lnTo>
                  <a:pt x="3043" y="497"/>
                </a:lnTo>
                <a:lnTo>
                  <a:pt x="3051" y="499"/>
                </a:lnTo>
                <a:lnTo>
                  <a:pt x="3059" y="500"/>
                </a:lnTo>
                <a:lnTo>
                  <a:pt x="3068" y="500"/>
                </a:lnTo>
                <a:lnTo>
                  <a:pt x="3078" y="501"/>
                </a:lnTo>
                <a:lnTo>
                  <a:pt x="3129" y="501"/>
                </a:lnTo>
                <a:lnTo>
                  <a:pt x="3133" y="500"/>
                </a:lnTo>
                <a:lnTo>
                  <a:pt x="3135" y="499"/>
                </a:lnTo>
                <a:lnTo>
                  <a:pt x="3136" y="497"/>
                </a:lnTo>
                <a:lnTo>
                  <a:pt x="3137" y="493"/>
                </a:lnTo>
                <a:lnTo>
                  <a:pt x="3137" y="372"/>
                </a:lnTo>
                <a:close/>
                <a:moveTo>
                  <a:pt x="3250" y="550"/>
                </a:moveTo>
                <a:lnTo>
                  <a:pt x="3248" y="554"/>
                </a:lnTo>
                <a:lnTo>
                  <a:pt x="3248" y="555"/>
                </a:lnTo>
                <a:lnTo>
                  <a:pt x="3247" y="557"/>
                </a:lnTo>
                <a:lnTo>
                  <a:pt x="3244" y="559"/>
                </a:lnTo>
                <a:lnTo>
                  <a:pt x="3243" y="560"/>
                </a:lnTo>
                <a:lnTo>
                  <a:pt x="3240" y="560"/>
                </a:lnTo>
                <a:lnTo>
                  <a:pt x="3199" y="566"/>
                </a:lnTo>
                <a:lnTo>
                  <a:pt x="3156" y="571"/>
                </a:lnTo>
                <a:lnTo>
                  <a:pt x="3133" y="573"/>
                </a:lnTo>
                <a:lnTo>
                  <a:pt x="3111" y="575"/>
                </a:lnTo>
                <a:lnTo>
                  <a:pt x="3088" y="576"/>
                </a:lnTo>
                <a:lnTo>
                  <a:pt x="3066" y="576"/>
                </a:lnTo>
                <a:lnTo>
                  <a:pt x="3056" y="576"/>
                </a:lnTo>
                <a:lnTo>
                  <a:pt x="3046" y="576"/>
                </a:lnTo>
                <a:lnTo>
                  <a:pt x="3027" y="575"/>
                </a:lnTo>
                <a:lnTo>
                  <a:pt x="3009" y="573"/>
                </a:lnTo>
                <a:lnTo>
                  <a:pt x="3000" y="571"/>
                </a:lnTo>
                <a:lnTo>
                  <a:pt x="2992" y="570"/>
                </a:lnTo>
                <a:lnTo>
                  <a:pt x="2975" y="566"/>
                </a:lnTo>
                <a:lnTo>
                  <a:pt x="2968" y="563"/>
                </a:lnTo>
                <a:lnTo>
                  <a:pt x="2960" y="561"/>
                </a:lnTo>
                <a:lnTo>
                  <a:pt x="2946" y="554"/>
                </a:lnTo>
                <a:lnTo>
                  <a:pt x="2939" y="551"/>
                </a:lnTo>
                <a:lnTo>
                  <a:pt x="2933" y="547"/>
                </a:lnTo>
                <a:lnTo>
                  <a:pt x="2922" y="538"/>
                </a:lnTo>
                <a:lnTo>
                  <a:pt x="2916" y="533"/>
                </a:lnTo>
                <a:lnTo>
                  <a:pt x="2911" y="528"/>
                </a:lnTo>
                <a:lnTo>
                  <a:pt x="2907" y="522"/>
                </a:lnTo>
                <a:lnTo>
                  <a:pt x="2902" y="516"/>
                </a:lnTo>
                <a:lnTo>
                  <a:pt x="2898" y="510"/>
                </a:lnTo>
                <a:lnTo>
                  <a:pt x="2895" y="503"/>
                </a:lnTo>
                <a:lnTo>
                  <a:pt x="2892" y="496"/>
                </a:lnTo>
                <a:lnTo>
                  <a:pt x="2889" y="488"/>
                </a:lnTo>
                <a:lnTo>
                  <a:pt x="2887" y="480"/>
                </a:lnTo>
                <a:lnTo>
                  <a:pt x="2885" y="472"/>
                </a:lnTo>
                <a:lnTo>
                  <a:pt x="2883" y="463"/>
                </a:lnTo>
                <a:lnTo>
                  <a:pt x="2882" y="454"/>
                </a:lnTo>
                <a:lnTo>
                  <a:pt x="2881" y="444"/>
                </a:lnTo>
                <a:lnTo>
                  <a:pt x="2881" y="434"/>
                </a:lnTo>
                <a:lnTo>
                  <a:pt x="2881" y="424"/>
                </a:lnTo>
                <a:lnTo>
                  <a:pt x="2882" y="419"/>
                </a:lnTo>
                <a:lnTo>
                  <a:pt x="2882" y="414"/>
                </a:lnTo>
                <a:lnTo>
                  <a:pt x="2883" y="405"/>
                </a:lnTo>
                <a:lnTo>
                  <a:pt x="2885" y="396"/>
                </a:lnTo>
                <a:lnTo>
                  <a:pt x="2886" y="388"/>
                </a:lnTo>
                <a:lnTo>
                  <a:pt x="2889" y="380"/>
                </a:lnTo>
                <a:lnTo>
                  <a:pt x="2891" y="373"/>
                </a:lnTo>
                <a:lnTo>
                  <a:pt x="2894" y="366"/>
                </a:lnTo>
                <a:lnTo>
                  <a:pt x="2898" y="360"/>
                </a:lnTo>
                <a:lnTo>
                  <a:pt x="2901" y="354"/>
                </a:lnTo>
                <a:lnTo>
                  <a:pt x="2905" y="348"/>
                </a:lnTo>
                <a:lnTo>
                  <a:pt x="2910" y="343"/>
                </a:lnTo>
                <a:lnTo>
                  <a:pt x="2914" y="338"/>
                </a:lnTo>
                <a:lnTo>
                  <a:pt x="2919" y="333"/>
                </a:lnTo>
                <a:lnTo>
                  <a:pt x="2924" y="329"/>
                </a:lnTo>
                <a:lnTo>
                  <a:pt x="2930" y="325"/>
                </a:lnTo>
                <a:lnTo>
                  <a:pt x="2941" y="318"/>
                </a:lnTo>
                <a:lnTo>
                  <a:pt x="2954" y="312"/>
                </a:lnTo>
                <a:lnTo>
                  <a:pt x="2967" y="307"/>
                </a:lnTo>
                <a:lnTo>
                  <a:pt x="2981" y="304"/>
                </a:lnTo>
                <a:lnTo>
                  <a:pt x="2996" y="301"/>
                </a:lnTo>
                <a:lnTo>
                  <a:pt x="3011" y="299"/>
                </a:lnTo>
                <a:lnTo>
                  <a:pt x="3027" y="298"/>
                </a:lnTo>
                <a:lnTo>
                  <a:pt x="3043" y="298"/>
                </a:lnTo>
                <a:lnTo>
                  <a:pt x="3065" y="299"/>
                </a:lnTo>
                <a:lnTo>
                  <a:pt x="3091" y="301"/>
                </a:lnTo>
                <a:lnTo>
                  <a:pt x="3135" y="306"/>
                </a:lnTo>
                <a:lnTo>
                  <a:pt x="3135" y="294"/>
                </a:lnTo>
                <a:lnTo>
                  <a:pt x="3134" y="283"/>
                </a:lnTo>
                <a:lnTo>
                  <a:pt x="3133" y="273"/>
                </a:lnTo>
                <a:lnTo>
                  <a:pt x="3130" y="264"/>
                </a:lnTo>
                <a:lnTo>
                  <a:pt x="3129" y="260"/>
                </a:lnTo>
                <a:lnTo>
                  <a:pt x="3127" y="256"/>
                </a:lnTo>
                <a:lnTo>
                  <a:pt x="3126" y="252"/>
                </a:lnTo>
                <a:lnTo>
                  <a:pt x="3124" y="248"/>
                </a:lnTo>
                <a:lnTo>
                  <a:pt x="3119" y="241"/>
                </a:lnTo>
                <a:lnTo>
                  <a:pt x="3114" y="235"/>
                </a:lnTo>
                <a:lnTo>
                  <a:pt x="3107" y="230"/>
                </a:lnTo>
                <a:lnTo>
                  <a:pt x="3100" y="226"/>
                </a:lnTo>
                <a:lnTo>
                  <a:pt x="3092" y="222"/>
                </a:lnTo>
                <a:lnTo>
                  <a:pt x="3082" y="219"/>
                </a:lnTo>
                <a:lnTo>
                  <a:pt x="3077" y="218"/>
                </a:lnTo>
                <a:lnTo>
                  <a:pt x="3072" y="217"/>
                </a:lnTo>
                <a:lnTo>
                  <a:pt x="3066" y="216"/>
                </a:lnTo>
                <a:lnTo>
                  <a:pt x="3060" y="215"/>
                </a:lnTo>
                <a:lnTo>
                  <a:pt x="3047" y="214"/>
                </a:lnTo>
                <a:lnTo>
                  <a:pt x="3033" y="214"/>
                </a:lnTo>
                <a:lnTo>
                  <a:pt x="3012" y="215"/>
                </a:lnTo>
                <a:lnTo>
                  <a:pt x="2989" y="216"/>
                </a:lnTo>
                <a:lnTo>
                  <a:pt x="2943" y="219"/>
                </a:lnTo>
                <a:lnTo>
                  <a:pt x="2941" y="219"/>
                </a:lnTo>
                <a:lnTo>
                  <a:pt x="2938" y="219"/>
                </a:lnTo>
                <a:lnTo>
                  <a:pt x="2935" y="218"/>
                </a:lnTo>
                <a:lnTo>
                  <a:pt x="2934" y="216"/>
                </a:lnTo>
                <a:lnTo>
                  <a:pt x="2933" y="213"/>
                </a:lnTo>
                <a:lnTo>
                  <a:pt x="2927" y="160"/>
                </a:lnTo>
                <a:lnTo>
                  <a:pt x="2927" y="159"/>
                </a:lnTo>
                <a:lnTo>
                  <a:pt x="2927" y="157"/>
                </a:lnTo>
                <a:lnTo>
                  <a:pt x="2928" y="155"/>
                </a:lnTo>
                <a:lnTo>
                  <a:pt x="2930" y="154"/>
                </a:lnTo>
                <a:lnTo>
                  <a:pt x="2932" y="153"/>
                </a:lnTo>
                <a:lnTo>
                  <a:pt x="2963" y="150"/>
                </a:lnTo>
                <a:lnTo>
                  <a:pt x="2998" y="147"/>
                </a:lnTo>
                <a:lnTo>
                  <a:pt x="3036" y="145"/>
                </a:lnTo>
                <a:lnTo>
                  <a:pt x="3071" y="144"/>
                </a:lnTo>
                <a:lnTo>
                  <a:pt x="3091" y="145"/>
                </a:lnTo>
                <a:lnTo>
                  <a:pt x="3100" y="145"/>
                </a:lnTo>
                <a:lnTo>
                  <a:pt x="3109" y="146"/>
                </a:lnTo>
                <a:lnTo>
                  <a:pt x="3127" y="149"/>
                </a:lnTo>
                <a:lnTo>
                  <a:pt x="3136" y="150"/>
                </a:lnTo>
                <a:lnTo>
                  <a:pt x="3144" y="152"/>
                </a:lnTo>
                <a:lnTo>
                  <a:pt x="3152" y="155"/>
                </a:lnTo>
                <a:lnTo>
                  <a:pt x="3160" y="157"/>
                </a:lnTo>
                <a:lnTo>
                  <a:pt x="3167" y="160"/>
                </a:lnTo>
                <a:lnTo>
                  <a:pt x="3175" y="163"/>
                </a:lnTo>
                <a:lnTo>
                  <a:pt x="3188" y="171"/>
                </a:lnTo>
                <a:lnTo>
                  <a:pt x="3194" y="175"/>
                </a:lnTo>
                <a:lnTo>
                  <a:pt x="3200" y="179"/>
                </a:lnTo>
                <a:lnTo>
                  <a:pt x="3206" y="184"/>
                </a:lnTo>
                <a:lnTo>
                  <a:pt x="3211" y="190"/>
                </a:lnTo>
                <a:lnTo>
                  <a:pt x="3216" y="195"/>
                </a:lnTo>
                <a:lnTo>
                  <a:pt x="3221" y="201"/>
                </a:lnTo>
                <a:lnTo>
                  <a:pt x="3225" y="207"/>
                </a:lnTo>
                <a:lnTo>
                  <a:pt x="3229" y="214"/>
                </a:lnTo>
                <a:lnTo>
                  <a:pt x="3233" y="221"/>
                </a:lnTo>
                <a:lnTo>
                  <a:pt x="3236" y="228"/>
                </a:lnTo>
                <a:lnTo>
                  <a:pt x="3241" y="244"/>
                </a:lnTo>
                <a:lnTo>
                  <a:pt x="3245" y="262"/>
                </a:lnTo>
                <a:lnTo>
                  <a:pt x="3248" y="281"/>
                </a:lnTo>
                <a:lnTo>
                  <a:pt x="3248" y="292"/>
                </a:lnTo>
                <a:lnTo>
                  <a:pt x="3250" y="302"/>
                </a:lnTo>
                <a:lnTo>
                  <a:pt x="3250" y="550"/>
                </a:lnTo>
                <a:close/>
                <a:moveTo>
                  <a:pt x="3428" y="573"/>
                </a:moveTo>
                <a:lnTo>
                  <a:pt x="3328" y="573"/>
                </a:lnTo>
                <a:lnTo>
                  <a:pt x="3325" y="572"/>
                </a:lnTo>
                <a:lnTo>
                  <a:pt x="3323" y="571"/>
                </a:lnTo>
                <a:lnTo>
                  <a:pt x="3322" y="569"/>
                </a:lnTo>
                <a:lnTo>
                  <a:pt x="3322" y="565"/>
                </a:lnTo>
                <a:lnTo>
                  <a:pt x="3322" y="15"/>
                </a:lnTo>
                <a:lnTo>
                  <a:pt x="3322" y="12"/>
                </a:lnTo>
                <a:lnTo>
                  <a:pt x="3323" y="10"/>
                </a:lnTo>
                <a:lnTo>
                  <a:pt x="3325" y="8"/>
                </a:lnTo>
                <a:lnTo>
                  <a:pt x="3328" y="7"/>
                </a:lnTo>
                <a:lnTo>
                  <a:pt x="3428" y="0"/>
                </a:lnTo>
                <a:lnTo>
                  <a:pt x="3431" y="0"/>
                </a:lnTo>
                <a:lnTo>
                  <a:pt x="3433" y="2"/>
                </a:lnTo>
                <a:lnTo>
                  <a:pt x="3434" y="3"/>
                </a:lnTo>
                <a:lnTo>
                  <a:pt x="3435" y="4"/>
                </a:lnTo>
                <a:lnTo>
                  <a:pt x="3435" y="7"/>
                </a:lnTo>
                <a:lnTo>
                  <a:pt x="3435" y="565"/>
                </a:lnTo>
                <a:lnTo>
                  <a:pt x="3435" y="569"/>
                </a:lnTo>
                <a:lnTo>
                  <a:pt x="3434" y="571"/>
                </a:lnTo>
                <a:lnTo>
                  <a:pt x="3432" y="572"/>
                </a:lnTo>
                <a:lnTo>
                  <a:pt x="3428" y="573"/>
                </a:lnTo>
                <a:close/>
                <a:moveTo>
                  <a:pt x="3697" y="210"/>
                </a:moveTo>
                <a:lnTo>
                  <a:pt x="3686" y="211"/>
                </a:lnTo>
                <a:lnTo>
                  <a:pt x="3680" y="212"/>
                </a:lnTo>
                <a:lnTo>
                  <a:pt x="3675" y="212"/>
                </a:lnTo>
                <a:lnTo>
                  <a:pt x="3665" y="215"/>
                </a:lnTo>
                <a:lnTo>
                  <a:pt x="3656" y="219"/>
                </a:lnTo>
                <a:lnTo>
                  <a:pt x="3648" y="223"/>
                </a:lnTo>
                <a:lnTo>
                  <a:pt x="3645" y="226"/>
                </a:lnTo>
                <a:lnTo>
                  <a:pt x="3641" y="229"/>
                </a:lnTo>
                <a:lnTo>
                  <a:pt x="3638" y="233"/>
                </a:lnTo>
                <a:lnTo>
                  <a:pt x="3635" y="236"/>
                </a:lnTo>
                <a:lnTo>
                  <a:pt x="3632" y="240"/>
                </a:lnTo>
                <a:lnTo>
                  <a:pt x="3629" y="245"/>
                </a:lnTo>
                <a:lnTo>
                  <a:pt x="3624" y="255"/>
                </a:lnTo>
                <a:lnTo>
                  <a:pt x="3620" y="266"/>
                </a:lnTo>
                <a:lnTo>
                  <a:pt x="3617" y="278"/>
                </a:lnTo>
                <a:lnTo>
                  <a:pt x="3614" y="292"/>
                </a:lnTo>
                <a:lnTo>
                  <a:pt x="3612" y="307"/>
                </a:lnTo>
                <a:lnTo>
                  <a:pt x="3611" y="324"/>
                </a:lnTo>
                <a:lnTo>
                  <a:pt x="3610" y="333"/>
                </a:lnTo>
                <a:lnTo>
                  <a:pt x="3610" y="343"/>
                </a:lnTo>
                <a:lnTo>
                  <a:pt x="3609" y="363"/>
                </a:lnTo>
                <a:lnTo>
                  <a:pt x="3610" y="382"/>
                </a:lnTo>
                <a:lnTo>
                  <a:pt x="3611" y="399"/>
                </a:lnTo>
                <a:lnTo>
                  <a:pt x="3612" y="415"/>
                </a:lnTo>
                <a:lnTo>
                  <a:pt x="3613" y="423"/>
                </a:lnTo>
                <a:lnTo>
                  <a:pt x="3614" y="430"/>
                </a:lnTo>
                <a:lnTo>
                  <a:pt x="3617" y="443"/>
                </a:lnTo>
                <a:lnTo>
                  <a:pt x="3621" y="455"/>
                </a:lnTo>
                <a:lnTo>
                  <a:pt x="3625" y="466"/>
                </a:lnTo>
                <a:lnTo>
                  <a:pt x="3630" y="475"/>
                </a:lnTo>
                <a:lnTo>
                  <a:pt x="3633" y="479"/>
                </a:lnTo>
                <a:lnTo>
                  <a:pt x="3635" y="483"/>
                </a:lnTo>
                <a:lnTo>
                  <a:pt x="3639" y="487"/>
                </a:lnTo>
                <a:lnTo>
                  <a:pt x="3642" y="490"/>
                </a:lnTo>
                <a:lnTo>
                  <a:pt x="3649" y="496"/>
                </a:lnTo>
                <a:lnTo>
                  <a:pt x="3653" y="498"/>
                </a:lnTo>
                <a:lnTo>
                  <a:pt x="3657" y="500"/>
                </a:lnTo>
                <a:lnTo>
                  <a:pt x="3666" y="504"/>
                </a:lnTo>
                <a:lnTo>
                  <a:pt x="3675" y="506"/>
                </a:lnTo>
                <a:lnTo>
                  <a:pt x="3681" y="507"/>
                </a:lnTo>
                <a:lnTo>
                  <a:pt x="3686" y="507"/>
                </a:lnTo>
                <a:lnTo>
                  <a:pt x="3697" y="508"/>
                </a:lnTo>
                <a:lnTo>
                  <a:pt x="3709" y="507"/>
                </a:lnTo>
                <a:lnTo>
                  <a:pt x="3714" y="507"/>
                </a:lnTo>
                <a:lnTo>
                  <a:pt x="3719" y="506"/>
                </a:lnTo>
                <a:lnTo>
                  <a:pt x="3729" y="503"/>
                </a:lnTo>
                <a:lnTo>
                  <a:pt x="3738" y="500"/>
                </a:lnTo>
                <a:lnTo>
                  <a:pt x="3742" y="498"/>
                </a:lnTo>
                <a:lnTo>
                  <a:pt x="3746" y="495"/>
                </a:lnTo>
                <a:lnTo>
                  <a:pt x="3753" y="490"/>
                </a:lnTo>
                <a:lnTo>
                  <a:pt x="3756" y="486"/>
                </a:lnTo>
                <a:lnTo>
                  <a:pt x="3759" y="483"/>
                </a:lnTo>
                <a:lnTo>
                  <a:pt x="3765" y="474"/>
                </a:lnTo>
                <a:lnTo>
                  <a:pt x="3770" y="465"/>
                </a:lnTo>
                <a:lnTo>
                  <a:pt x="3774" y="455"/>
                </a:lnTo>
                <a:lnTo>
                  <a:pt x="3777" y="443"/>
                </a:lnTo>
                <a:lnTo>
                  <a:pt x="3780" y="430"/>
                </a:lnTo>
                <a:lnTo>
                  <a:pt x="3782" y="415"/>
                </a:lnTo>
                <a:lnTo>
                  <a:pt x="3783" y="399"/>
                </a:lnTo>
                <a:lnTo>
                  <a:pt x="3784" y="391"/>
                </a:lnTo>
                <a:lnTo>
                  <a:pt x="3784" y="382"/>
                </a:lnTo>
                <a:lnTo>
                  <a:pt x="3785" y="363"/>
                </a:lnTo>
                <a:lnTo>
                  <a:pt x="3784" y="343"/>
                </a:lnTo>
                <a:lnTo>
                  <a:pt x="3783" y="324"/>
                </a:lnTo>
                <a:lnTo>
                  <a:pt x="3783" y="315"/>
                </a:lnTo>
                <a:lnTo>
                  <a:pt x="3782" y="307"/>
                </a:lnTo>
                <a:lnTo>
                  <a:pt x="3780" y="292"/>
                </a:lnTo>
                <a:lnTo>
                  <a:pt x="3777" y="278"/>
                </a:lnTo>
                <a:lnTo>
                  <a:pt x="3774" y="265"/>
                </a:lnTo>
                <a:lnTo>
                  <a:pt x="3770" y="254"/>
                </a:lnTo>
                <a:lnTo>
                  <a:pt x="3765" y="245"/>
                </a:lnTo>
                <a:lnTo>
                  <a:pt x="3759" y="236"/>
                </a:lnTo>
                <a:lnTo>
                  <a:pt x="3756" y="232"/>
                </a:lnTo>
                <a:lnTo>
                  <a:pt x="3753" y="229"/>
                </a:lnTo>
                <a:lnTo>
                  <a:pt x="3750" y="226"/>
                </a:lnTo>
                <a:lnTo>
                  <a:pt x="3746" y="223"/>
                </a:lnTo>
                <a:lnTo>
                  <a:pt x="3738" y="218"/>
                </a:lnTo>
                <a:lnTo>
                  <a:pt x="3734" y="217"/>
                </a:lnTo>
                <a:lnTo>
                  <a:pt x="3729" y="215"/>
                </a:lnTo>
                <a:lnTo>
                  <a:pt x="3719" y="212"/>
                </a:lnTo>
                <a:lnTo>
                  <a:pt x="3709" y="211"/>
                </a:lnTo>
                <a:lnTo>
                  <a:pt x="3697" y="210"/>
                </a:lnTo>
                <a:close/>
                <a:moveTo>
                  <a:pt x="3697" y="576"/>
                </a:moveTo>
                <a:lnTo>
                  <a:pt x="3686" y="576"/>
                </a:lnTo>
                <a:lnTo>
                  <a:pt x="3674" y="575"/>
                </a:lnTo>
                <a:lnTo>
                  <a:pt x="3663" y="574"/>
                </a:lnTo>
                <a:lnTo>
                  <a:pt x="3652" y="572"/>
                </a:lnTo>
                <a:lnTo>
                  <a:pt x="3642" y="571"/>
                </a:lnTo>
                <a:lnTo>
                  <a:pt x="3632" y="568"/>
                </a:lnTo>
                <a:lnTo>
                  <a:pt x="3622" y="565"/>
                </a:lnTo>
                <a:lnTo>
                  <a:pt x="3612" y="562"/>
                </a:lnTo>
                <a:lnTo>
                  <a:pt x="3603" y="559"/>
                </a:lnTo>
                <a:lnTo>
                  <a:pt x="3594" y="555"/>
                </a:lnTo>
                <a:lnTo>
                  <a:pt x="3586" y="550"/>
                </a:lnTo>
                <a:lnTo>
                  <a:pt x="3578" y="546"/>
                </a:lnTo>
                <a:lnTo>
                  <a:pt x="3570" y="541"/>
                </a:lnTo>
                <a:lnTo>
                  <a:pt x="3563" y="535"/>
                </a:lnTo>
                <a:lnTo>
                  <a:pt x="3556" y="529"/>
                </a:lnTo>
                <a:lnTo>
                  <a:pt x="3549" y="522"/>
                </a:lnTo>
                <a:lnTo>
                  <a:pt x="3543" y="516"/>
                </a:lnTo>
                <a:lnTo>
                  <a:pt x="3537" y="508"/>
                </a:lnTo>
                <a:lnTo>
                  <a:pt x="3531" y="501"/>
                </a:lnTo>
                <a:lnTo>
                  <a:pt x="3526" y="493"/>
                </a:lnTo>
                <a:lnTo>
                  <a:pt x="3521" y="484"/>
                </a:lnTo>
                <a:lnTo>
                  <a:pt x="3517" y="475"/>
                </a:lnTo>
                <a:lnTo>
                  <a:pt x="3513" y="466"/>
                </a:lnTo>
                <a:lnTo>
                  <a:pt x="3509" y="456"/>
                </a:lnTo>
                <a:lnTo>
                  <a:pt x="3506" y="446"/>
                </a:lnTo>
                <a:lnTo>
                  <a:pt x="3503" y="435"/>
                </a:lnTo>
                <a:lnTo>
                  <a:pt x="3501" y="424"/>
                </a:lnTo>
                <a:lnTo>
                  <a:pt x="3499" y="413"/>
                </a:lnTo>
                <a:lnTo>
                  <a:pt x="3498" y="401"/>
                </a:lnTo>
                <a:lnTo>
                  <a:pt x="3496" y="389"/>
                </a:lnTo>
                <a:lnTo>
                  <a:pt x="3496" y="377"/>
                </a:lnTo>
                <a:lnTo>
                  <a:pt x="3496" y="364"/>
                </a:lnTo>
                <a:lnTo>
                  <a:pt x="3496" y="349"/>
                </a:lnTo>
                <a:lnTo>
                  <a:pt x="3497" y="336"/>
                </a:lnTo>
                <a:lnTo>
                  <a:pt x="3498" y="323"/>
                </a:lnTo>
                <a:lnTo>
                  <a:pt x="3499" y="310"/>
                </a:lnTo>
                <a:lnTo>
                  <a:pt x="3501" y="298"/>
                </a:lnTo>
                <a:lnTo>
                  <a:pt x="3504" y="287"/>
                </a:lnTo>
                <a:lnTo>
                  <a:pt x="3505" y="281"/>
                </a:lnTo>
                <a:lnTo>
                  <a:pt x="3507" y="275"/>
                </a:lnTo>
                <a:lnTo>
                  <a:pt x="3510" y="265"/>
                </a:lnTo>
                <a:lnTo>
                  <a:pt x="3514" y="255"/>
                </a:lnTo>
                <a:lnTo>
                  <a:pt x="3518" y="245"/>
                </a:lnTo>
                <a:lnTo>
                  <a:pt x="3522" y="236"/>
                </a:lnTo>
                <a:lnTo>
                  <a:pt x="3527" y="227"/>
                </a:lnTo>
                <a:lnTo>
                  <a:pt x="3533" y="219"/>
                </a:lnTo>
                <a:lnTo>
                  <a:pt x="3538" y="211"/>
                </a:lnTo>
                <a:lnTo>
                  <a:pt x="3544" y="204"/>
                </a:lnTo>
                <a:lnTo>
                  <a:pt x="3551" y="197"/>
                </a:lnTo>
                <a:lnTo>
                  <a:pt x="3557" y="190"/>
                </a:lnTo>
                <a:lnTo>
                  <a:pt x="3565" y="184"/>
                </a:lnTo>
                <a:lnTo>
                  <a:pt x="3572" y="179"/>
                </a:lnTo>
                <a:lnTo>
                  <a:pt x="3580" y="174"/>
                </a:lnTo>
                <a:lnTo>
                  <a:pt x="3588" y="169"/>
                </a:lnTo>
                <a:lnTo>
                  <a:pt x="3596" y="165"/>
                </a:lnTo>
                <a:lnTo>
                  <a:pt x="3605" y="161"/>
                </a:lnTo>
                <a:lnTo>
                  <a:pt x="3614" y="157"/>
                </a:lnTo>
                <a:lnTo>
                  <a:pt x="3624" y="154"/>
                </a:lnTo>
                <a:lnTo>
                  <a:pt x="3633" y="152"/>
                </a:lnTo>
                <a:lnTo>
                  <a:pt x="3643" y="150"/>
                </a:lnTo>
                <a:lnTo>
                  <a:pt x="3654" y="148"/>
                </a:lnTo>
                <a:lnTo>
                  <a:pt x="3664" y="147"/>
                </a:lnTo>
                <a:lnTo>
                  <a:pt x="3675" y="146"/>
                </a:lnTo>
                <a:lnTo>
                  <a:pt x="3697" y="145"/>
                </a:lnTo>
                <a:lnTo>
                  <a:pt x="3720" y="146"/>
                </a:lnTo>
                <a:lnTo>
                  <a:pt x="3730" y="147"/>
                </a:lnTo>
                <a:lnTo>
                  <a:pt x="3741" y="148"/>
                </a:lnTo>
                <a:lnTo>
                  <a:pt x="3751" y="150"/>
                </a:lnTo>
                <a:lnTo>
                  <a:pt x="3761" y="152"/>
                </a:lnTo>
                <a:lnTo>
                  <a:pt x="3771" y="154"/>
                </a:lnTo>
                <a:lnTo>
                  <a:pt x="3780" y="157"/>
                </a:lnTo>
                <a:lnTo>
                  <a:pt x="3789" y="161"/>
                </a:lnTo>
                <a:lnTo>
                  <a:pt x="3798" y="164"/>
                </a:lnTo>
                <a:lnTo>
                  <a:pt x="3806" y="169"/>
                </a:lnTo>
                <a:lnTo>
                  <a:pt x="3814" y="173"/>
                </a:lnTo>
                <a:lnTo>
                  <a:pt x="3822" y="178"/>
                </a:lnTo>
                <a:lnTo>
                  <a:pt x="3830" y="184"/>
                </a:lnTo>
                <a:lnTo>
                  <a:pt x="3837" y="190"/>
                </a:lnTo>
                <a:lnTo>
                  <a:pt x="3844" y="196"/>
                </a:lnTo>
                <a:lnTo>
                  <a:pt x="3850" y="203"/>
                </a:lnTo>
                <a:lnTo>
                  <a:pt x="3856" y="210"/>
                </a:lnTo>
                <a:lnTo>
                  <a:pt x="3862" y="218"/>
                </a:lnTo>
                <a:lnTo>
                  <a:pt x="3867" y="226"/>
                </a:lnTo>
                <a:lnTo>
                  <a:pt x="3872" y="235"/>
                </a:lnTo>
                <a:lnTo>
                  <a:pt x="3876" y="244"/>
                </a:lnTo>
                <a:lnTo>
                  <a:pt x="3880" y="254"/>
                </a:lnTo>
                <a:lnTo>
                  <a:pt x="3884" y="264"/>
                </a:lnTo>
                <a:lnTo>
                  <a:pt x="3887" y="275"/>
                </a:lnTo>
                <a:lnTo>
                  <a:pt x="3890" y="286"/>
                </a:lnTo>
                <a:lnTo>
                  <a:pt x="3893" y="298"/>
                </a:lnTo>
                <a:lnTo>
                  <a:pt x="3895" y="310"/>
                </a:lnTo>
                <a:lnTo>
                  <a:pt x="3896" y="316"/>
                </a:lnTo>
                <a:lnTo>
                  <a:pt x="3896" y="322"/>
                </a:lnTo>
                <a:lnTo>
                  <a:pt x="3897" y="336"/>
                </a:lnTo>
                <a:lnTo>
                  <a:pt x="3898" y="349"/>
                </a:lnTo>
                <a:lnTo>
                  <a:pt x="3898" y="364"/>
                </a:lnTo>
                <a:lnTo>
                  <a:pt x="3898" y="376"/>
                </a:lnTo>
                <a:lnTo>
                  <a:pt x="3898" y="383"/>
                </a:lnTo>
                <a:lnTo>
                  <a:pt x="3897" y="389"/>
                </a:lnTo>
                <a:lnTo>
                  <a:pt x="3896" y="401"/>
                </a:lnTo>
                <a:lnTo>
                  <a:pt x="3895" y="413"/>
                </a:lnTo>
                <a:lnTo>
                  <a:pt x="3893" y="424"/>
                </a:lnTo>
                <a:lnTo>
                  <a:pt x="3891" y="435"/>
                </a:lnTo>
                <a:lnTo>
                  <a:pt x="3888" y="446"/>
                </a:lnTo>
                <a:lnTo>
                  <a:pt x="3885" y="456"/>
                </a:lnTo>
                <a:lnTo>
                  <a:pt x="3881" y="465"/>
                </a:lnTo>
                <a:lnTo>
                  <a:pt x="3877" y="475"/>
                </a:lnTo>
                <a:lnTo>
                  <a:pt x="3873" y="484"/>
                </a:lnTo>
                <a:lnTo>
                  <a:pt x="3868" y="492"/>
                </a:lnTo>
                <a:lnTo>
                  <a:pt x="3866" y="496"/>
                </a:lnTo>
                <a:lnTo>
                  <a:pt x="3863" y="500"/>
                </a:lnTo>
                <a:lnTo>
                  <a:pt x="3857" y="508"/>
                </a:lnTo>
                <a:lnTo>
                  <a:pt x="3855" y="512"/>
                </a:lnTo>
                <a:lnTo>
                  <a:pt x="3852" y="515"/>
                </a:lnTo>
                <a:lnTo>
                  <a:pt x="3848" y="519"/>
                </a:lnTo>
                <a:lnTo>
                  <a:pt x="3845" y="522"/>
                </a:lnTo>
                <a:lnTo>
                  <a:pt x="3839" y="529"/>
                </a:lnTo>
                <a:lnTo>
                  <a:pt x="3832" y="535"/>
                </a:lnTo>
                <a:lnTo>
                  <a:pt x="3824" y="540"/>
                </a:lnTo>
                <a:lnTo>
                  <a:pt x="3817" y="546"/>
                </a:lnTo>
                <a:lnTo>
                  <a:pt x="3808" y="550"/>
                </a:lnTo>
                <a:lnTo>
                  <a:pt x="3800" y="555"/>
                </a:lnTo>
                <a:lnTo>
                  <a:pt x="3791" y="559"/>
                </a:lnTo>
                <a:lnTo>
                  <a:pt x="3782" y="562"/>
                </a:lnTo>
                <a:lnTo>
                  <a:pt x="3773" y="565"/>
                </a:lnTo>
                <a:lnTo>
                  <a:pt x="3763" y="568"/>
                </a:lnTo>
                <a:lnTo>
                  <a:pt x="3753" y="570"/>
                </a:lnTo>
                <a:lnTo>
                  <a:pt x="3742" y="572"/>
                </a:lnTo>
                <a:lnTo>
                  <a:pt x="3732" y="574"/>
                </a:lnTo>
                <a:lnTo>
                  <a:pt x="3720" y="575"/>
                </a:lnTo>
                <a:lnTo>
                  <a:pt x="3709" y="576"/>
                </a:lnTo>
                <a:lnTo>
                  <a:pt x="3697" y="576"/>
                </a:lnTo>
                <a:close/>
                <a:moveTo>
                  <a:pt x="539" y="213"/>
                </a:moveTo>
                <a:lnTo>
                  <a:pt x="528" y="214"/>
                </a:lnTo>
                <a:lnTo>
                  <a:pt x="518" y="216"/>
                </a:lnTo>
                <a:lnTo>
                  <a:pt x="509" y="218"/>
                </a:lnTo>
                <a:lnTo>
                  <a:pt x="505" y="220"/>
                </a:lnTo>
                <a:lnTo>
                  <a:pt x="501" y="222"/>
                </a:lnTo>
                <a:lnTo>
                  <a:pt x="494" y="227"/>
                </a:lnTo>
                <a:lnTo>
                  <a:pt x="491" y="229"/>
                </a:lnTo>
                <a:lnTo>
                  <a:pt x="488" y="232"/>
                </a:lnTo>
                <a:lnTo>
                  <a:pt x="485" y="235"/>
                </a:lnTo>
                <a:lnTo>
                  <a:pt x="483" y="238"/>
                </a:lnTo>
                <a:lnTo>
                  <a:pt x="478" y="246"/>
                </a:lnTo>
                <a:lnTo>
                  <a:pt x="475" y="253"/>
                </a:lnTo>
                <a:lnTo>
                  <a:pt x="473" y="257"/>
                </a:lnTo>
                <a:lnTo>
                  <a:pt x="472" y="262"/>
                </a:lnTo>
                <a:lnTo>
                  <a:pt x="469" y="271"/>
                </a:lnTo>
                <a:lnTo>
                  <a:pt x="467" y="280"/>
                </a:lnTo>
                <a:lnTo>
                  <a:pt x="466" y="290"/>
                </a:lnTo>
                <a:lnTo>
                  <a:pt x="465" y="300"/>
                </a:lnTo>
                <a:lnTo>
                  <a:pt x="464" y="311"/>
                </a:lnTo>
                <a:lnTo>
                  <a:pt x="464" y="322"/>
                </a:lnTo>
                <a:lnTo>
                  <a:pt x="464" y="326"/>
                </a:lnTo>
                <a:lnTo>
                  <a:pt x="465" y="329"/>
                </a:lnTo>
                <a:lnTo>
                  <a:pt x="466" y="329"/>
                </a:lnTo>
                <a:lnTo>
                  <a:pt x="467" y="330"/>
                </a:lnTo>
                <a:lnTo>
                  <a:pt x="470" y="330"/>
                </a:lnTo>
                <a:lnTo>
                  <a:pt x="606" y="330"/>
                </a:lnTo>
                <a:lnTo>
                  <a:pt x="609" y="330"/>
                </a:lnTo>
                <a:lnTo>
                  <a:pt x="611" y="329"/>
                </a:lnTo>
                <a:lnTo>
                  <a:pt x="612" y="328"/>
                </a:lnTo>
                <a:lnTo>
                  <a:pt x="613" y="327"/>
                </a:lnTo>
                <a:lnTo>
                  <a:pt x="613" y="323"/>
                </a:lnTo>
                <a:lnTo>
                  <a:pt x="613" y="301"/>
                </a:lnTo>
                <a:lnTo>
                  <a:pt x="612" y="290"/>
                </a:lnTo>
                <a:lnTo>
                  <a:pt x="611" y="280"/>
                </a:lnTo>
                <a:lnTo>
                  <a:pt x="609" y="271"/>
                </a:lnTo>
                <a:lnTo>
                  <a:pt x="607" y="262"/>
                </a:lnTo>
                <a:lnTo>
                  <a:pt x="604" y="253"/>
                </a:lnTo>
                <a:lnTo>
                  <a:pt x="602" y="249"/>
                </a:lnTo>
                <a:lnTo>
                  <a:pt x="600" y="245"/>
                </a:lnTo>
                <a:lnTo>
                  <a:pt x="598" y="242"/>
                </a:lnTo>
                <a:lnTo>
                  <a:pt x="596" y="238"/>
                </a:lnTo>
                <a:lnTo>
                  <a:pt x="593" y="235"/>
                </a:lnTo>
                <a:lnTo>
                  <a:pt x="591" y="232"/>
                </a:lnTo>
                <a:lnTo>
                  <a:pt x="588" y="229"/>
                </a:lnTo>
                <a:lnTo>
                  <a:pt x="584" y="227"/>
                </a:lnTo>
                <a:lnTo>
                  <a:pt x="581" y="224"/>
                </a:lnTo>
                <a:lnTo>
                  <a:pt x="577" y="222"/>
                </a:lnTo>
                <a:lnTo>
                  <a:pt x="574" y="220"/>
                </a:lnTo>
                <a:lnTo>
                  <a:pt x="570" y="218"/>
                </a:lnTo>
                <a:lnTo>
                  <a:pt x="561" y="216"/>
                </a:lnTo>
                <a:lnTo>
                  <a:pt x="550" y="214"/>
                </a:lnTo>
                <a:lnTo>
                  <a:pt x="539" y="213"/>
                </a:lnTo>
                <a:close/>
                <a:moveTo>
                  <a:pt x="724" y="395"/>
                </a:moveTo>
                <a:lnTo>
                  <a:pt x="474" y="395"/>
                </a:lnTo>
                <a:lnTo>
                  <a:pt x="471" y="395"/>
                </a:lnTo>
                <a:lnTo>
                  <a:pt x="469" y="396"/>
                </a:lnTo>
                <a:lnTo>
                  <a:pt x="468" y="397"/>
                </a:lnTo>
                <a:lnTo>
                  <a:pt x="468" y="398"/>
                </a:lnTo>
                <a:lnTo>
                  <a:pt x="468" y="401"/>
                </a:lnTo>
                <a:lnTo>
                  <a:pt x="468" y="415"/>
                </a:lnTo>
                <a:lnTo>
                  <a:pt x="469" y="422"/>
                </a:lnTo>
                <a:lnTo>
                  <a:pt x="469" y="428"/>
                </a:lnTo>
                <a:lnTo>
                  <a:pt x="470" y="434"/>
                </a:lnTo>
                <a:lnTo>
                  <a:pt x="472" y="440"/>
                </a:lnTo>
                <a:lnTo>
                  <a:pt x="475" y="450"/>
                </a:lnTo>
                <a:lnTo>
                  <a:pt x="479" y="459"/>
                </a:lnTo>
                <a:lnTo>
                  <a:pt x="484" y="468"/>
                </a:lnTo>
                <a:lnTo>
                  <a:pt x="487" y="471"/>
                </a:lnTo>
                <a:lnTo>
                  <a:pt x="490" y="475"/>
                </a:lnTo>
                <a:lnTo>
                  <a:pt x="494" y="478"/>
                </a:lnTo>
                <a:lnTo>
                  <a:pt x="497" y="481"/>
                </a:lnTo>
                <a:lnTo>
                  <a:pt x="505" y="487"/>
                </a:lnTo>
                <a:lnTo>
                  <a:pt x="510" y="489"/>
                </a:lnTo>
                <a:lnTo>
                  <a:pt x="514" y="491"/>
                </a:lnTo>
                <a:lnTo>
                  <a:pt x="519" y="493"/>
                </a:lnTo>
                <a:lnTo>
                  <a:pt x="524" y="495"/>
                </a:lnTo>
                <a:lnTo>
                  <a:pt x="535" y="498"/>
                </a:lnTo>
                <a:lnTo>
                  <a:pt x="546" y="500"/>
                </a:lnTo>
                <a:lnTo>
                  <a:pt x="552" y="501"/>
                </a:lnTo>
                <a:lnTo>
                  <a:pt x="559" y="502"/>
                </a:lnTo>
                <a:lnTo>
                  <a:pt x="572" y="503"/>
                </a:lnTo>
                <a:lnTo>
                  <a:pt x="587" y="503"/>
                </a:lnTo>
                <a:lnTo>
                  <a:pt x="607" y="502"/>
                </a:lnTo>
                <a:lnTo>
                  <a:pt x="628" y="501"/>
                </a:lnTo>
                <a:lnTo>
                  <a:pt x="676" y="496"/>
                </a:lnTo>
                <a:lnTo>
                  <a:pt x="678" y="496"/>
                </a:lnTo>
                <a:lnTo>
                  <a:pt x="680" y="496"/>
                </a:lnTo>
                <a:lnTo>
                  <a:pt x="682" y="497"/>
                </a:lnTo>
                <a:lnTo>
                  <a:pt x="683" y="499"/>
                </a:lnTo>
                <a:lnTo>
                  <a:pt x="683" y="502"/>
                </a:lnTo>
                <a:lnTo>
                  <a:pt x="683" y="504"/>
                </a:lnTo>
                <a:lnTo>
                  <a:pt x="676" y="560"/>
                </a:lnTo>
                <a:lnTo>
                  <a:pt x="675" y="563"/>
                </a:lnTo>
                <a:lnTo>
                  <a:pt x="674" y="565"/>
                </a:lnTo>
                <a:lnTo>
                  <a:pt x="672" y="566"/>
                </a:lnTo>
                <a:lnTo>
                  <a:pt x="669" y="567"/>
                </a:lnTo>
                <a:lnTo>
                  <a:pt x="655" y="569"/>
                </a:lnTo>
                <a:lnTo>
                  <a:pt x="639" y="571"/>
                </a:lnTo>
                <a:lnTo>
                  <a:pt x="624" y="573"/>
                </a:lnTo>
                <a:lnTo>
                  <a:pt x="608" y="574"/>
                </a:lnTo>
                <a:lnTo>
                  <a:pt x="578" y="576"/>
                </a:lnTo>
                <a:lnTo>
                  <a:pt x="554" y="576"/>
                </a:lnTo>
                <a:lnTo>
                  <a:pt x="532" y="576"/>
                </a:lnTo>
                <a:lnTo>
                  <a:pt x="510" y="574"/>
                </a:lnTo>
                <a:lnTo>
                  <a:pt x="505" y="573"/>
                </a:lnTo>
                <a:lnTo>
                  <a:pt x="500" y="573"/>
                </a:lnTo>
                <a:lnTo>
                  <a:pt x="490" y="571"/>
                </a:lnTo>
                <a:lnTo>
                  <a:pt x="480" y="569"/>
                </a:lnTo>
                <a:lnTo>
                  <a:pt x="470" y="566"/>
                </a:lnTo>
                <a:lnTo>
                  <a:pt x="461" y="564"/>
                </a:lnTo>
                <a:lnTo>
                  <a:pt x="452" y="560"/>
                </a:lnTo>
                <a:lnTo>
                  <a:pt x="448" y="559"/>
                </a:lnTo>
                <a:lnTo>
                  <a:pt x="443" y="557"/>
                </a:lnTo>
                <a:lnTo>
                  <a:pt x="435" y="553"/>
                </a:lnTo>
                <a:lnTo>
                  <a:pt x="427" y="548"/>
                </a:lnTo>
                <a:lnTo>
                  <a:pt x="419" y="543"/>
                </a:lnTo>
                <a:lnTo>
                  <a:pt x="412" y="538"/>
                </a:lnTo>
                <a:lnTo>
                  <a:pt x="404" y="532"/>
                </a:lnTo>
                <a:lnTo>
                  <a:pt x="398" y="525"/>
                </a:lnTo>
                <a:lnTo>
                  <a:pt x="391" y="518"/>
                </a:lnTo>
                <a:lnTo>
                  <a:pt x="385" y="511"/>
                </a:lnTo>
                <a:lnTo>
                  <a:pt x="380" y="503"/>
                </a:lnTo>
                <a:lnTo>
                  <a:pt x="374" y="494"/>
                </a:lnTo>
                <a:lnTo>
                  <a:pt x="370" y="485"/>
                </a:lnTo>
                <a:lnTo>
                  <a:pt x="365" y="475"/>
                </a:lnTo>
                <a:lnTo>
                  <a:pt x="361" y="465"/>
                </a:lnTo>
                <a:lnTo>
                  <a:pt x="358" y="454"/>
                </a:lnTo>
                <a:lnTo>
                  <a:pt x="356" y="449"/>
                </a:lnTo>
                <a:lnTo>
                  <a:pt x="354" y="443"/>
                </a:lnTo>
                <a:lnTo>
                  <a:pt x="352" y="431"/>
                </a:lnTo>
                <a:lnTo>
                  <a:pt x="350" y="418"/>
                </a:lnTo>
                <a:lnTo>
                  <a:pt x="348" y="404"/>
                </a:lnTo>
                <a:lnTo>
                  <a:pt x="347" y="390"/>
                </a:lnTo>
                <a:lnTo>
                  <a:pt x="346" y="375"/>
                </a:lnTo>
                <a:lnTo>
                  <a:pt x="346" y="360"/>
                </a:lnTo>
                <a:lnTo>
                  <a:pt x="346" y="346"/>
                </a:lnTo>
                <a:lnTo>
                  <a:pt x="346" y="333"/>
                </a:lnTo>
                <a:lnTo>
                  <a:pt x="348" y="321"/>
                </a:lnTo>
                <a:lnTo>
                  <a:pt x="349" y="309"/>
                </a:lnTo>
                <a:lnTo>
                  <a:pt x="351" y="297"/>
                </a:lnTo>
                <a:lnTo>
                  <a:pt x="353" y="286"/>
                </a:lnTo>
                <a:lnTo>
                  <a:pt x="356" y="275"/>
                </a:lnTo>
                <a:lnTo>
                  <a:pt x="359" y="265"/>
                </a:lnTo>
                <a:lnTo>
                  <a:pt x="363" y="255"/>
                </a:lnTo>
                <a:lnTo>
                  <a:pt x="367" y="245"/>
                </a:lnTo>
                <a:lnTo>
                  <a:pt x="371" y="236"/>
                </a:lnTo>
                <a:lnTo>
                  <a:pt x="375" y="228"/>
                </a:lnTo>
                <a:lnTo>
                  <a:pt x="380" y="219"/>
                </a:lnTo>
                <a:lnTo>
                  <a:pt x="386" y="212"/>
                </a:lnTo>
                <a:lnTo>
                  <a:pt x="392" y="204"/>
                </a:lnTo>
                <a:lnTo>
                  <a:pt x="398" y="197"/>
                </a:lnTo>
                <a:lnTo>
                  <a:pt x="404" y="191"/>
                </a:lnTo>
                <a:lnTo>
                  <a:pt x="411" y="185"/>
                </a:lnTo>
                <a:lnTo>
                  <a:pt x="418" y="179"/>
                </a:lnTo>
                <a:lnTo>
                  <a:pt x="426" y="174"/>
                </a:lnTo>
                <a:lnTo>
                  <a:pt x="433" y="169"/>
                </a:lnTo>
                <a:lnTo>
                  <a:pt x="442" y="165"/>
                </a:lnTo>
                <a:lnTo>
                  <a:pt x="450" y="161"/>
                </a:lnTo>
                <a:lnTo>
                  <a:pt x="459" y="157"/>
                </a:lnTo>
                <a:lnTo>
                  <a:pt x="468" y="154"/>
                </a:lnTo>
                <a:lnTo>
                  <a:pt x="477" y="152"/>
                </a:lnTo>
                <a:lnTo>
                  <a:pt x="487" y="149"/>
                </a:lnTo>
                <a:lnTo>
                  <a:pt x="497" y="147"/>
                </a:lnTo>
                <a:lnTo>
                  <a:pt x="507" y="146"/>
                </a:lnTo>
                <a:lnTo>
                  <a:pt x="518" y="145"/>
                </a:lnTo>
                <a:lnTo>
                  <a:pt x="540" y="144"/>
                </a:lnTo>
                <a:lnTo>
                  <a:pt x="553" y="144"/>
                </a:lnTo>
                <a:lnTo>
                  <a:pt x="566" y="145"/>
                </a:lnTo>
                <a:lnTo>
                  <a:pt x="579" y="146"/>
                </a:lnTo>
                <a:lnTo>
                  <a:pt x="591" y="148"/>
                </a:lnTo>
                <a:lnTo>
                  <a:pt x="602" y="150"/>
                </a:lnTo>
                <a:lnTo>
                  <a:pt x="613" y="153"/>
                </a:lnTo>
                <a:lnTo>
                  <a:pt x="623" y="156"/>
                </a:lnTo>
                <a:lnTo>
                  <a:pt x="627" y="158"/>
                </a:lnTo>
                <a:lnTo>
                  <a:pt x="632" y="160"/>
                </a:lnTo>
                <a:lnTo>
                  <a:pt x="641" y="164"/>
                </a:lnTo>
                <a:lnTo>
                  <a:pt x="651" y="168"/>
                </a:lnTo>
                <a:lnTo>
                  <a:pt x="659" y="173"/>
                </a:lnTo>
                <a:lnTo>
                  <a:pt x="666" y="179"/>
                </a:lnTo>
                <a:lnTo>
                  <a:pt x="673" y="185"/>
                </a:lnTo>
                <a:lnTo>
                  <a:pt x="680" y="192"/>
                </a:lnTo>
                <a:lnTo>
                  <a:pt x="683" y="195"/>
                </a:lnTo>
                <a:lnTo>
                  <a:pt x="686" y="198"/>
                </a:lnTo>
                <a:lnTo>
                  <a:pt x="692" y="206"/>
                </a:lnTo>
                <a:lnTo>
                  <a:pt x="697" y="214"/>
                </a:lnTo>
                <a:lnTo>
                  <a:pt x="702" y="222"/>
                </a:lnTo>
                <a:lnTo>
                  <a:pt x="706" y="231"/>
                </a:lnTo>
                <a:lnTo>
                  <a:pt x="710" y="240"/>
                </a:lnTo>
                <a:lnTo>
                  <a:pt x="714" y="250"/>
                </a:lnTo>
                <a:lnTo>
                  <a:pt x="717" y="260"/>
                </a:lnTo>
                <a:lnTo>
                  <a:pt x="720" y="271"/>
                </a:lnTo>
                <a:lnTo>
                  <a:pt x="722" y="282"/>
                </a:lnTo>
                <a:lnTo>
                  <a:pt x="724" y="293"/>
                </a:lnTo>
                <a:lnTo>
                  <a:pt x="726" y="305"/>
                </a:lnTo>
                <a:lnTo>
                  <a:pt x="729" y="331"/>
                </a:lnTo>
                <a:lnTo>
                  <a:pt x="730" y="344"/>
                </a:lnTo>
                <a:lnTo>
                  <a:pt x="730" y="358"/>
                </a:lnTo>
                <a:lnTo>
                  <a:pt x="731" y="387"/>
                </a:lnTo>
                <a:lnTo>
                  <a:pt x="730" y="391"/>
                </a:lnTo>
                <a:lnTo>
                  <a:pt x="730" y="392"/>
                </a:lnTo>
                <a:lnTo>
                  <a:pt x="729" y="393"/>
                </a:lnTo>
                <a:lnTo>
                  <a:pt x="728" y="394"/>
                </a:lnTo>
                <a:lnTo>
                  <a:pt x="727" y="394"/>
                </a:lnTo>
                <a:lnTo>
                  <a:pt x="724" y="395"/>
                </a:lnTo>
                <a:close/>
                <a:moveTo>
                  <a:pt x="990" y="216"/>
                </a:moveTo>
                <a:lnTo>
                  <a:pt x="952" y="217"/>
                </a:lnTo>
                <a:lnTo>
                  <a:pt x="913" y="220"/>
                </a:lnTo>
                <a:lnTo>
                  <a:pt x="909" y="221"/>
                </a:lnTo>
                <a:lnTo>
                  <a:pt x="908" y="222"/>
                </a:lnTo>
                <a:lnTo>
                  <a:pt x="906" y="223"/>
                </a:lnTo>
                <a:lnTo>
                  <a:pt x="904" y="225"/>
                </a:lnTo>
                <a:lnTo>
                  <a:pt x="903" y="227"/>
                </a:lnTo>
                <a:lnTo>
                  <a:pt x="902" y="230"/>
                </a:lnTo>
                <a:lnTo>
                  <a:pt x="902" y="233"/>
                </a:lnTo>
                <a:lnTo>
                  <a:pt x="902" y="560"/>
                </a:lnTo>
                <a:lnTo>
                  <a:pt x="901" y="563"/>
                </a:lnTo>
                <a:lnTo>
                  <a:pt x="900" y="566"/>
                </a:lnTo>
                <a:lnTo>
                  <a:pt x="899" y="567"/>
                </a:lnTo>
                <a:lnTo>
                  <a:pt x="898" y="567"/>
                </a:lnTo>
                <a:lnTo>
                  <a:pt x="895" y="568"/>
                </a:lnTo>
                <a:lnTo>
                  <a:pt x="796" y="568"/>
                </a:lnTo>
                <a:lnTo>
                  <a:pt x="793" y="567"/>
                </a:lnTo>
                <a:lnTo>
                  <a:pt x="791" y="566"/>
                </a:lnTo>
                <a:lnTo>
                  <a:pt x="789" y="564"/>
                </a:lnTo>
                <a:lnTo>
                  <a:pt x="789" y="560"/>
                </a:lnTo>
                <a:lnTo>
                  <a:pt x="789" y="198"/>
                </a:lnTo>
                <a:lnTo>
                  <a:pt x="790" y="186"/>
                </a:lnTo>
                <a:lnTo>
                  <a:pt x="791" y="180"/>
                </a:lnTo>
                <a:lnTo>
                  <a:pt x="793" y="175"/>
                </a:lnTo>
                <a:lnTo>
                  <a:pt x="795" y="172"/>
                </a:lnTo>
                <a:lnTo>
                  <a:pt x="796" y="170"/>
                </a:lnTo>
                <a:lnTo>
                  <a:pt x="799" y="168"/>
                </a:lnTo>
                <a:lnTo>
                  <a:pt x="801" y="166"/>
                </a:lnTo>
                <a:lnTo>
                  <a:pt x="807" y="164"/>
                </a:lnTo>
                <a:lnTo>
                  <a:pt x="810" y="163"/>
                </a:lnTo>
                <a:lnTo>
                  <a:pt x="814" y="162"/>
                </a:lnTo>
                <a:lnTo>
                  <a:pt x="854" y="158"/>
                </a:lnTo>
                <a:lnTo>
                  <a:pt x="900" y="154"/>
                </a:lnTo>
                <a:lnTo>
                  <a:pt x="947" y="150"/>
                </a:lnTo>
                <a:lnTo>
                  <a:pt x="970" y="149"/>
                </a:lnTo>
                <a:lnTo>
                  <a:pt x="991" y="148"/>
                </a:lnTo>
                <a:lnTo>
                  <a:pt x="994" y="148"/>
                </a:lnTo>
                <a:lnTo>
                  <a:pt x="995" y="149"/>
                </a:lnTo>
                <a:lnTo>
                  <a:pt x="996" y="150"/>
                </a:lnTo>
                <a:lnTo>
                  <a:pt x="997" y="152"/>
                </a:lnTo>
                <a:lnTo>
                  <a:pt x="997" y="155"/>
                </a:lnTo>
                <a:lnTo>
                  <a:pt x="997" y="209"/>
                </a:lnTo>
                <a:lnTo>
                  <a:pt x="997" y="212"/>
                </a:lnTo>
                <a:lnTo>
                  <a:pt x="996" y="213"/>
                </a:lnTo>
                <a:lnTo>
                  <a:pt x="995" y="214"/>
                </a:lnTo>
                <a:lnTo>
                  <a:pt x="993" y="215"/>
                </a:lnTo>
                <a:lnTo>
                  <a:pt x="990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cap="all" baseline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">
    <p:bg>
      <p:bgPr>
        <a:solidFill>
          <a:srgbClr val="E9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04063" y="0"/>
            <a:ext cx="5087937" cy="6858000"/>
          </a:xfrm>
          <a:solidFill>
            <a:schemeClr val="bg2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69090-0A4E-47CB-A112-8E85CF9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2060575"/>
            <a:ext cx="5832151" cy="1512441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029C-98BF-4F62-974F-E4F1D71F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789040"/>
            <a:ext cx="5832152" cy="864245"/>
          </a:xfrm>
        </p:spPr>
        <p:txBody>
          <a:bodyPr anchor="t" anchorCtr="0"/>
          <a:lstStyle>
            <a:lvl1pPr marL="0" indent="0">
              <a:buNone/>
              <a:defRPr sz="24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063B-30C6-48A6-BC5B-96ABDC07ACC4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0706400" y="6321600"/>
            <a:ext cx="10800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570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rgbClr val="E9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104063" y="0"/>
            <a:ext cx="5087937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69090-0A4E-47CB-A112-8E85CF9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2060575"/>
            <a:ext cx="5832151" cy="1512441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029C-98BF-4F62-974F-E4F1D71F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3789040"/>
            <a:ext cx="5832152" cy="864245"/>
          </a:xfrm>
        </p:spPr>
        <p:txBody>
          <a:bodyPr anchor="t" anchorCtr="0"/>
          <a:lstStyle>
            <a:lvl1pPr marL="0" indent="0">
              <a:buNone/>
              <a:defRPr sz="24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21A6-699C-4417-B4BB-245C5959EC79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0706400" y="6321600"/>
            <a:ext cx="10800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571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661B-8660-4B97-BC97-54547382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825B-4421-4D56-BDD9-52B9A3825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60575"/>
            <a:ext cx="4609281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B833B-962C-443E-BE41-120A642B3A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9976" y="2060575"/>
            <a:ext cx="4608637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0235-8D5B-4FE4-A27A-E8BCFD68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3CC2-13B4-4378-B186-C4BAB812AA5C}" type="datetime1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1ADB9-F7CA-4347-9950-470C25C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BA363-B49F-435F-9BC8-870CF66E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82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661B-8660-4B97-BC97-545473822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825B-4421-4D56-BDD9-52B9A3825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60575"/>
            <a:ext cx="4609282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0235-8D5B-4FE4-A27A-E8BCFD68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C302-2953-4005-8F2C-193443277527}" type="datetime1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1ADB9-F7CA-4347-9950-470C25C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BA363-B49F-435F-9BC8-870CF66E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43700" y="2060575"/>
            <a:ext cx="5448300" cy="3889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879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661B-8660-4B97-BC97-54547382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76250"/>
            <a:ext cx="5329361" cy="115255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825B-4421-4D56-BDD9-52B9A3825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60575"/>
            <a:ext cx="4609281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0235-8D5B-4FE4-A27A-E8BCFD68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4AD5-F5BE-41EF-8ABD-CFC9B133A750}" type="datetime1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1ADB9-F7CA-4347-9950-470C25C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BA363-B49F-435F-9BC8-870CF66E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43700" y="1"/>
            <a:ext cx="5040313" cy="59499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0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8645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6825B-4421-4D56-BDD9-52B9A3825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2663" y="2060575"/>
            <a:ext cx="4609281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B0235-8D5B-4FE4-A27A-E8BCFD68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2B08-2C7A-47DC-914F-C99BC0D27A3F}" type="datetime1">
              <a:rPr lang="fi-FI" smtClean="0"/>
              <a:t>12.3.2026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1ADB9-F7CA-4347-9950-470C25C77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BA363-B49F-435F-9BC8-870CF66E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807968" y="2060575"/>
            <a:ext cx="4680520" cy="3889375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68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4609281" cy="432321"/>
          </a:xfrm>
        </p:spPr>
        <p:txBody>
          <a:bodyPr anchor="t" anchorCtr="0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A906B-48ED-4047-A1AA-7724FADCA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492896"/>
            <a:ext cx="4609281" cy="34570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82DE5-94A5-41E4-93A6-E4BC0F0B3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79976" y="2060575"/>
            <a:ext cx="4608637" cy="432321"/>
          </a:xfrm>
        </p:spPr>
        <p:txBody>
          <a:bodyPr anchor="t" anchorCtr="0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90114-5D30-445B-B9C2-4F3451F77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79976" y="2492896"/>
            <a:ext cx="4608637" cy="34570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892C7-368B-48DC-A775-CD14CE44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338D-0551-4690-B270-12FDF3A7E9BE}" type="datetime1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BE7FB-CF38-490C-B6FE-4DB6AAA4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0D55F-17FB-4446-954A-29AB3A0B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68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9505950" cy="432321"/>
          </a:xfrm>
        </p:spPr>
        <p:txBody>
          <a:bodyPr anchor="t" anchorCtr="0"/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8A906B-48ED-4047-A1AA-7724FADCA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2663" y="2492896"/>
            <a:ext cx="9505950" cy="34570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892C7-368B-48DC-A775-CD14CE445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5B52B-C5EC-411A-8B9E-B373F34DB653}" type="datetime1">
              <a:rPr lang="fi-FI" smtClean="0"/>
              <a:t>12.3.2026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BE7FB-CF38-490C-B6FE-4DB6AAA4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0D55F-17FB-4446-954A-29AB3A0B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630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B90E-2BB0-4337-B7E7-35724C7F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0162-F39C-41DB-B3F3-5C5F71BA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F42D-7C4B-4865-84B6-35078AC3D32E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D2C3-25C8-4352-8776-5CCE4854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3F22-7BC5-4BF7-A433-07CF59FC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623888" y="2060575"/>
            <a:ext cx="10944225" cy="3889375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8021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2">
    <p:bg>
      <p:bgPr>
        <a:solidFill>
          <a:srgbClr val="E9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D698-6966-444F-85E6-B4AE8D8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C6FF003-0E31-4900-AA20-8244399340C3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79E9-441D-46E5-9D7D-A6E2AA0E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6E4E-9CAC-4302-A1C6-641F37C6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4080000" y="2772262"/>
            <a:ext cx="4032000" cy="1313476"/>
            <a:chOff x="2063750" y="909638"/>
            <a:chExt cx="2446338" cy="796925"/>
          </a:xfrm>
        </p:grpSpPr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2589213" y="1501775"/>
              <a:ext cx="1519238" cy="204788"/>
            </a:xfrm>
            <a:custGeom>
              <a:avLst/>
              <a:gdLst>
                <a:gd name="T0" fmla="*/ 6332 w 6701"/>
                <a:gd name="T1" fmla="*/ 190 h 903"/>
                <a:gd name="T2" fmla="*/ 6251 w 6701"/>
                <a:gd name="T3" fmla="*/ 255 h 903"/>
                <a:gd name="T4" fmla="*/ 6165 w 6701"/>
                <a:gd name="T5" fmla="*/ 425 h 903"/>
                <a:gd name="T6" fmla="*/ 6163 w 6701"/>
                <a:gd name="T7" fmla="*/ 692 h 903"/>
                <a:gd name="T8" fmla="*/ 6364 w 6701"/>
                <a:gd name="T9" fmla="*/ 616 h 903"/>
                <a:gd name="T10" fmla="*/ 6172 w 6701"/>
                <a:gd name="T11" fmla="*/ 525 h 903"/>
                <a:gd name="T12" fmla="*/ 5987 w 6701"/>
                <a:gd name="T13" fmla="*/ 328 h 903"/>
                <a:gd name="T14" fmla="*/ 5754 w 6701"/>
                <a:gd name="T15" fmla="*/ 193 h 903"/>
                <a:gd name="T16" fmla="*/ 5866 w 6701"/>
                <a:gd name="T17" fmla="*/ 268 h 903"/>
                <a:gd name="T18" fmla="*/ 5621 w 6701"/>
                <a:gd name="T19" fmla="*/ 488 h 903"/>
                <a:gd name="T20" fmla="*/ 5776 w 6701"/>
                <a:gd name="T21" fmla="*/ 715 h 903"/>
                <a:gd name="T22" fmla="*/ 5821 w 6701"/>
                <a:gd name="T23" fmla="*/ 645 h 903"/>
                <a:gd name="T24" fmla="*/ 5720 w 6701"/>
                <a:gd name="T25" fmla="*/ 487 h 903"/>
                <a:gd name="T26" fmla="*/ 5332 w 6701"/>
                <a:gd name="T27" fmla="*/ 710 h 903"/>
                <a:gd name="T28" fmla="*/ 5528 w 6701"/>
                <a:gd name="T29" fmla="*/ 397 h 903"/>
                <a:gd name="T30" fmla="*/ 5267 w 6701"/>
                <a:gd name="T31" fmla="*/ 194 h 903"/>
                <a:gd name="T32" fmla="*/ 5342 w 6701"/>
                <a:gd name="T33" fmla="*/ 258 h 903"/>
                <a:gd name="T34" fmla="*/ 5419 w 6701"/>
                <a:gd name="T35" fmla="*/ 569 h 903"/>
                <a:gd name="T36" fmla="*/ 4323 w 6701"/>
                <a:gd name="T37" fmla="*/ 311 h 903"/>
                <a:gd name="T38" fmla="*/ 4566 w 6701"/>
                <a:gd name="T39" fmla="*/ 389 h 903"/>
                <a:gd name="T40" fmla="*/ 4859 w 6701"/>
                <a:gd name="T41" fmla="*/ 282 h 903"/>
                <a:gd name="T42" fmla="*/ 4911 w 6701"/>
                <a:gd name="T43" fmla="*/ 219 h 903"/>
                <a:gd name="T44" fmla="*/ 4552 w 6701"/>
                <a:gd name="T45" fmla="*/ 201 h 903"/>
                <a:gd name="T46" fmla="*/ 4140 w 6701"/>
                <a:gd name="T47" fmla="*/ 392 h 903"/>
                <a:gd name="T48" fmla="*/ 3873 w 6701"/>
                <a:gd name="T49" fmla="*/ 192 h 903"/>
                <a:gd name="T50" fmla="*/ 3701 w 6701"/>
                <a:gd name="T51" fmla="*/ 510 h 903"/>
                <a:gd name="T52" fmla="*/ 4010 w 6701"/>
                <a:gd name="T53" fmla="*/ 708 h 903"/>
                <a:gd name="T54" fmla="*/ 3968 w 6701"/>
                <a:gd name="T55" fmla="*/ 648 h 903"/>
                <a:gd name="T56" fmla="*/ 3777 w 6701"/>
                <a:gd name="T57" fmla="*/ 447 h 903"/>
                <a:gd name="T58" fmla="*/ 4009 w 6701"/>
                <a:gd name="T59" fmla="*/ 284 h 903"/>
                <a:gd name="T60" fmla="*/ 3632 w 6701"/>
                <a:gd name="T61" fmla="*/ 263 h 903"/>
                <a:gd name="T62" fmla="*/ 3489 w 6701"/>
                <a:gd name="T63" fmla="*/ 703 h 903"/>
                <a:gd name="T64" fmla="*/ 3143 w 6701"/>
                <a:gd name="T65" fmla="*/ 190 h 903"/>
                <a:gd name="T66" fmla="*/ 3062 w 6701"/>
                <a:gd name="T67" fmla="*/ 255 h 903"/>
                <a:gd name="T68" fmla="*/ 2976 w 6701"/>
                <a:gd name="T69" fmla="*/ 425 h 903"/>
                <a:gd name="T70" fmla="*/ 3003 w 6701"/>
                <a:gd name="T71" fmla="*/ 706 h 903"/>
                <a:gd name="T72" fmla="*/ 3159 w 6701"/>
                <a:gd name="T73" fmla="*/ 625 h 903"/>
                <a:gd name="T74" fmla="*/ 2989 w 6701"/>
                <a:gd name="T75" fmla="*/ 510 h 903"/>
                <a:gd name="T76" fmla="*/ 2542 w 6701"/>
                <a:gd name="T77" fmla="*/ 714 h 903"/>
                <a:gd name="T78" fmla="*/ 2816 w 6701"/>
                <a:gd name="T79" fmla="*/ 505 h 903"/>
                <a:gd name="T80" fmla="*/ 2616 w 6701"/>
                <a:gd name="T81" fmla="*/ 187 h 903"/>
                <a:gd name="T82" fmla="*/ 2562 w 6701"/>
                <a:gd name="T83" fmla="*/ 257 h 903"/>
                <a:gd name="T84" fmla="*/ 2732 w 6701"/>
                <a:gd name="T85" fmla="*/ 515 h 903"/>
                <a:gd name="T86" fmla="*/ 2471 w 6701"/>
                <a:gd name="T87" fmla="*/ 627 h 903"/>
                <a:gd name="T88" fmla="*/ 2056 w 6701"/>
                <a:gd name="T89" fmla="*/ 4 h 903"/>
                <a:gd name="T90" fmla="*/ 2014 w 6701"/>
                <a:gd name="T91" fmla="*/ 115 h 903"/>
                <a:gd name="T92" fmla="*/ 1605 w 6701"/>
                <a:gd name="T93" fmla="*/ 267 h 903"/>
                <a:gd name="T94" fmla="*/ 1924 w 6701"/>
                <a:gd name="T95" fmla="*/ 676 h 903"/>
                <a:gd name="T96" fmla="*/ 1180 w 6701"/>
                <a:gd name="T97" fmla="*/ 310 h 903"/>
                <a:gd name="T98" fmla="*/ 1441 w 6701"/>
                <a:gd name="T99" fmla="*/ 357 h 903"/>
                <a:gd name="T100" fmla="*/ 1384 w 6701"/>
                <a:gd name="T101" fmla="*/ 190 h 903"/>
                <a:gd name="T102" fmla="*/ 725 w 6701"/>
                <a:gd name="T103" fmla="*/ 713 h 903"/>
                <a:gd name="T104" fmla="*/ 987 w 6701"/>
                <a:gd name="T105" fmla="*/ 451 h 903"/>
                <a:gd name="T106" fmla="*/ 753 w 6701"/>
                <a:gd name="T107" fmla="*/ 187 h 903"/>
                <a:gd name="T108" fmla="*/ 522 w 6701"/>
                <a:gd name="T109" fmla="*/ 498 h 903"/>
                <a:gd name="T110" fmla="*/ 602 w 6701"/>
                <a:gd name="T111" fmla="*/ 412 h 903"/>
                <a:gd name="T112" fmla="*/ 806 w 6701"/>
                <a:gd name="T113" fmla="*/ 261 h 903"/>
                <a:gd name="T114" fmla="*/ 870 w 6701"/>
                <a:gd name="T115" fmla="*/ 586 h 903"/>
                <a:gd name="T116" fmla="*/ 84 w 6701"/>
                <a:gd name="T117" fmla="*/ 703 h 903"/>
                <a:gd name="T118" fmla="*/ 6677 w 6701"/>
                <a:gd name="T119" fmla="*/ 704 h 903"/>
                <a:gd name="T120" fmla="*/ 6613 w 6701"/>
                <a:gd name="T121" fmla="*/ 59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01" h="903">
                  <a:moveTo>
                    <a:pt x="6470" y="703"/>
                  </a:moveTo>
                  <a:lnTo>
                    <a:pt x="6470" y="376"/>
                  </a:lnTo>
                  <a:lnTo>
                    <a:pt x="6469" y="350"/>
                  </a:lnTo>
                  <a:lnTo>
                    <a:pt x="6467" y="328"/>
                  </a:lnTo>
                  <a:lnTo>
                    <a:pt x="6464" y="307"/>
                  </a:lnTo>
                  <a:lnTo>
                    <a:pt x="6458" y="289"/>
                  </a:lnTo>
                  <a:lnTo>
                    <a:pt x="6452" y="271"/>
                  </a:lnTo>
                  <a:lnTo>
                    <a:pt x="6444" y="255"/>
                  </a:lnTo>
                  <a:lnTo>
                    <a:pt x="6434" y="242"/>
                  </a:lnTo>
                  <a:lnTo>
                    <a:pt x="6423" y="231"/>
                  </a:lnTo>
                  <a:lnTo>
                    <a:pt x="6411" y="220"/>
                  </a:lnTo>
                  <a:lnTo>
                    <a:pt x="6398" y="211"/>
                  </a:lnTo>
                  <a:lnTo>
                    <a:pt x="6382" y="205"/>
                  </a:lnTo>
                  <a:lnTo>
                    <a:pt x="6367" y="198"/>
                  </a:lnTo>
                  <a:lnTo>
                    <a:pt x="6350" y="194"/>
                  </a:lnTo>
                  <a:lnTo>
                    <a:pt x="6332" y="190"/>
                  </a:lnTo>
                  <a:lnTo>
                    <a:pt x="6313" y="188"/>
                  </a:lnTo>
                  <a:lnTo>
                    <a:pt x="6292" y="187"/>
                  </a:lnTo>
                  <a:lnTo>
                    <a:pt x="6262" y="188"/>
                  </a:lnTo>
                  <a:lnTo>
                    <a:pt x="6235" y="193"/>
                  </a:lnTo>
                  <a:lnTo>
                    <a:pt x="6209" y="198"/>
                  </a:lnTo>
                  <a:lnTo>
                    <a:pt x="6187" y="207"/>
                  </a:lnTo>
                  <a:lnTo>
                    <a:pt x="6167" y="218"/>
                  </a:lnTo>
                  <a:lnTo>
                    <a:pt x="6149" y="232"/>
                  </a:lnTo>
                  <a:lnTo>
                    <a:pt x="6131" y="249"/>
                  </a:lnTo>
                  <a:lnTo>
                    <a:pt x="6114" y="268"/>
                  </a:lnTo>
                  <a:lnTo>
                    <a:pt x="6172" y="307"/>
                  </a:lnTo>
                  <a:lnTo>
                    <a:pt x="6183" y="295"/>
                  </a:lnTo>
                  <a:lnTo>
                    <a:pt x="6194" y="285"/>
                  </a:lnTo>
                  <a:lnTo>
                    <a:pt x="6220" y="268"/>
                  </a:lnTo>
                  <a:lnTo>
                    <a:pt x="6236" y="260"/>
                  </a:lnTo>
                  <a:lnTo>
                    <a:pt x="6251" y="255"/>
                  </a:lnTo>
                  <a:lnTo>
                    <a:pt x="6284" y="252"/>
                  </a:lnTo>
                  <a:lnTo>
                    <a:pt x="6308" y="253"/>
                  </a:lnTo>
                  <a:lnTo>
                    <a:pt x="6329" y="259"/>
                  </a:lnTo>
                  <a:lnTo>
                    <a:pt x="6347" y="268"/>
                  </a:lnTo>
                  <a:lnTo>
                    <a:pt x="6362" y="280"/>
                  </a:lnTo>
                  <a:lnTo>
                    <a:pt x="6373" y="295"/>
                  </a:lnTo>
                  <a:lnTo>
                    <a:pt x="6382" y="316"/>
                  </a:lnTo>
                  <a:lnTo>
                    <a:pt x="6388" y="340"/>
                  </a:lnTo>
                  <a:lnTo>
                    <a:pt x="6389" y="370"/>
                  </a:lnTo>
                  <a:lnTo>
                    <a:pt x="6389" y="377"/>
                  </a:lnTo>
                  <a:lnTo>
                    <a:pt x="6337" y="378"/>
                  </a:lnTo>
                  <a:lnTo>
                    <a:pt x="6284" y="385"/>
                  </a:lnTo>
                  <a:lnTo>
                    <a:pt x="6233" y="397"/>
                  </a:lnTo>
                  <a:lnTo>
                    <a:pt x="6209" y="404"/>
                  </a:lnTo>
                  <a:lnTo>
                    <a:pt x="6186" y="414"/>
                  </a:lnTo>
                  <a:lnTo>
                    <a:pt x="6165" y="425"/>
                  </a:lnTo>
                  <a:lnTo>
                    <a:pt x="6146" y="438"/>
                  </a:lnTo>
                  <a:lnTo>
                    <a:pt x="6129" y="453"/>
                  </a:lnTo>
                  <a:lnTo>
                    <a:pt x="6113" y="469"/>
                  </a:lnTo>
                  <a:lnTo>
                    <a:pt x="6100" y="488"/>
                  </a:lnTo>
                  <a:lnTo>
                    <a:pt x="6091" y="509"/>
                  </a:lnTo>
                  <a:lnTo>
                    <a:pt x="6086" y="532"/>
                  </a:lnTo>
                  <a:lnTo>
                    <a:pt x="6085" y="558"/>
                  </a:lnTo>
                  <a:lnTo>
                    <a:pt x="6085" y="576"/>
                  </a:lnTo>
                  <a:lnTo>
                    <a:pt x="6088" y="594"/>
                  </a:lnTo>
                  <a:lnTo>
                    <a:pt x="6092" y="611"/>
                  </a:lnTo>
                  <a:lnTo>
                    <a:pt x="6099" y="626"/>
                  </a:lnTo>
                  <a:lnTo>
                    <a:pt x="6107" y="640"/>
                  </a:lnTo>
                  <a:lnTo>
                    <a:pt x="6116" y="654"/>
                  </a:lnTo>
                  <a:lnTo>
                    <a:pt x="6127" y="665"/>
                  </a:lnTo>
                  <a:lnTo>
                    <a:pt x="6138" y="676"/>
                  </a:lnTo>
                  <a:lnTo>
                    <a:pt x="6163" y="692"/>
                  </a:lnTo>
                  <a:lnTo>
                    <a:pt x="6193" y="706"/>
                  </a:lnTo>
                  <a:lnTo>
                    <a:pt x="6224" y="712"/>
                  </a:lnTo>
                  <a:lnTo>
                    <a:pt x="6240" y="714"/>
                  </a:lnTo>
                  <a:lnTo>
                    <a:pt x="6257" y="715"/>
                  </a:lnTo>
                  <a:lnTo>
                    <a:pt x="6295" y="711"/>
                  </a:lnTo>
                  <a:lnTo>
                    <a:pt x="6314" y="707"/>
                  </a:lnTo>
                  <a:lnTo>
                    <a:pt x="6332" y="701"/>
                  </a:lnTo>
                  <a:lnTo>
                    <a:pt x="6348" y="693"/>
                  </a:lnTo>
                  <a:lnTo>
                    <a:pt x="6356" y="689"/>
                  </a:lnTo>
                  <a:lnTo>
                    <a:pt x="6364" y="683"/>
                  </a:lnTo>
                  <a:lnTo>
                    <a:pt x="6379" y="672"/>
                  </a:lnTo>
                  <a:lnTo>
                    <a:pt x="6392" y="660"/>
                  </a:lnTo>
                  <a:lnTo>
                    <a:pt x="6397" y="703"/>
                  </a:lnTo>
                  <a:lnTo>
                    <a:pt x="6470" y="703"/>
                  </a:lnTo>
                  <a:close/>
                  <a:moveTo>
                    <a:pt x="6389" y="597"/>
                  </a:moveTo>
                  <a:lnTo>
                    <a:pt x="6364" y="616"/>
                  </a:lnTo>
                  <a:lnTo>
                    <a:pt x="6349" y="625"/>
                  </a:lnTo>
                  <a:lnTo>
                    <a:pt x="6334" y="634"/>
                  </a:lnTo>
                  <a:lnTo>
                    <a:pt x="6317" y="640"/>
                  </a:lnTo>
                  <a:lnTo>
                    <a:pt x="6301" y="645"/>
                  </a:lnTo>
                  <a:lnTo>
                    <a:pt x="6265" y="648"/>
                  </a:lnTo>
                  <a:lnTo>
                    <a:pt x="6249" y="647"/>
                  </a:lnTo>
                  <a:lnTo>
                    <a:pt x="6231" y="644"/>
                  </a:lnTo>
                  <a:lnTo>
                    <a:pt x="6215" y="637"/>
                  </a:lnTo>
                  <a:lnTo>
                    <a:pt x="6199" y="628"/>
                  </a:lnTo>
                  <a:lnTo>
                    <a:pt x="6187" y="615"/>
                  </a:lnTo>
                  <a:lnTo>
                    <a:pt x="6176" y="600"/>
                  </a:lnTo>
                  <a:lnTo>
                    <a:pt x="6172" y="591"/>
                  </a:lnTo>
                  <a:lnTo>
                    <a:pt x="6168" y="581"/>
                  </a:lnTo>
                  <a:lnTo>
                    <a:pt x="6166" y="559"/>
                  </a:lnTo>
                  <a:lnTo>
                    <a:pt x="6167" y="541"/>
                  </a:lnTo>
                  <a:lnTo>
                    <a:pt x="6172" y="525"/>
                  </a:lnTo>
                  <a:lnTo>
                    <a:pt x="6178" y="510"/>
                  </a:lnTo>
                  <a:lnTo>
                    <a:pt x="6183" y="504"/>
                  </a:lnTo>
                  <a:lnTo>
                    <a:pt x="6188" y="498"/>
                  </a:lnTo>
                  <a:lnTo>
                    <a:pt x="6199" y="487"/>
                  </a:lnTo>
                  <a:lnTo>
                    <a:pt x="6213" y="477"/>
                  </a:lnTo>
                  <a:lnTo>
                    <a:pt x="6227" y="469"/>
                  </a:lnTo>
                  <a:lnTo>
                    <a:pt x="6243" y="463"/>
                  </a:lnTo>
                  <a:lnTo>
                    <a:pt x="6278" y="452"/>
                  </a:lnTo>
                  <a:lnTo>
                    <a:pt x="6315" y="446"/>
                  </a:lnTo>
                  <a:lnTo>
                    <a:pt x="6354" y="443"/>
                  </a:lnTo>
                  <a:lnTo>
                    <a:pt x="6389" y="441"/>
                  </a:lnTo>
                  <a:lnTo>
                    <a:pt x="6389" y="597"/>
                  </a:lnTo>
                  <a:close/>
                  <a:moveTo>
                    <a:pt x="5990" y="703"/>
                  </a:moveTo>
                  <a:lnTo>
                    <a:pt x="5990" y="376"/>
                  </a:lnTo>
                  <a:lnTo>
                    <a:pt x="5989" y="350"/>
                  </a:lnTo>
                  <a:lnTo>
                    <a:pt x="5987" y="328"/>
                  </a:lnTo>
                  <a:lnTo>
                    <a:pt x="5983" y="307"/>
                  </a:lnTo>
                  <a:lnTo>
                    <a:pt x="5978" y="289"/>
                  </a:lnTo>
                  <a:lnTo>
                    <a:pt x="5971" y="271"/>
                  </a:lnTo>
                  <a:lnTo>
                    <a:pt x="5963" y="255"/>
                  </a:lnTo>
                  <a:lnTo>
                    <a:pt x="5953" y="242"/>
                  </a:lnTo>
                  <a:lnTo>
                    <a:pt x="5944" y="231"/>
                  </a:lnTo>
                  <a:lnTo>
                    <a:pt x="5930" y="220"/>
                  </a:lnTo>
                  <a:lnTo>
                    <a:pt x="5917" y="211"/>
                  </a:lnTo>
                  <a:lnTo>
                    <a:pt x="5903" y="205"/>
                  </a:lnTo>
                  <a:lnTo>
                    <a:pt x="5886" y="198"/>
                  </a:lnTo>
                  <a:lnTo>
                    <a:pt x="5870" y="194"/>
                  </a:lnTo>
                  <a:lnTo>
                    <a:pt x="5852" y="190"/>
                  </a:lnTo>
                  <a:lnTo>
                    <a:pt x="5832" y="188"/>
                  </a:lnTo>
                  <a:lnTo>
                    <a:pt x="5811" y="187"/>
                  </a:lnTo>
                  <a:lnTo>
                    <a:pt x="5782" y="188"/>
                  </a:lnTo>
                  <a:lnTo>
                    <a:pt x="5754" y="193"/>
                  </a:lnTo>
                  <a:lnTo>
                    <a:pt x="5729" y="198"/>
                  </a:lnTo>
                  <a:lnTo>
                    <a:pt x="5707" y="207"/>
                  </a:lnTo>
                  <a:lnTo>
                    <a:pt x="5687" y="218"/>
                  </a:lnTo>
                  <a:lnTo>
                    <a:pt x="5668" y="232"/>
                  </a:lnTo>
                  <a:lnTo>
                    <a:pt x="5650" y="249"/>
                  </a:lnTo>
                  <a:lnTo>
                    <a:pt x="5635" y="268"/>
                  </a:lnTo>
                  <a:lnTo>
                    <a:pt x="5691" y="307"/>
                  </a:lnTo>
                  <a:lnTo>
                    <a:pt x="5702" y="295"/>
                  </a:lnTo>
                  <a:lnTo>
                    <a:pt x="5714" y="285"/>
                  </a:lnTo>
                  <a:lnTo>
                    <a:pt x="5741" y="268"/>
                  </a:lnTo>
                  <a:lnTo>
                    <a:pt x="5755" y="260"/>
                  </a:lnTo>
                  <a:lnTo>
                    <a:pt x="5770" y="255"/>
                  </a:lnTo>
                  <a:lnTo>
                    <a:pt x="5805" y="252"/>
                  </a:lnTo>
                  <a:lnTo>
                    <a:pt x="5828" y="253"/>
                  </a:lnTo>
                  <a:lnTo>
                    <a:pt x="5849" y="259"/>
                  </a:lnTo>
                  <a:lnTo>
                    <a:pt x="5866" y="268"/>
                  </a:lnTo>
                  <a:lnTo>
                    <a:pt x="5882" y="280"/>
                  </a:lnTo>
                  <a:lnTo>
                    <a:pt x="5894" y="295"/>
                  </a:lnTo>
                  <a:lnTo>
                    <a:pt x="5902" y="316"/>
                  </a:lnTo>
                  <a:lnTo>
                    <a:pt x="5907" y="340"/>
                  </a:lnTo>
                  <a:lnTo>
                    <a:pt x="5908" y="370"/>
                  </a:lnTo>
                  <a:lnTo>
                    <a:pt x="5908" y="377"/>
                  </a:lnTo>
                  <a:lnTo>
                    <a:pt x="5858" y="378"/>
                  </a:lnTo>
                  <a:lnTo>
                    <a:pt x="5805" y="385"/>
                  </a:lnTo>
                  <a:lnTo>
                    <a:pt x="5753" y="397"/>
                  </a:lnTo>
                  <a:lnTo>
                    <a:pt x="5729" y="404"/>
                  </a:lnTo>
                  <a:lnTo>
                    <a:pt x="5707" y="414"/>
                  </a:lnTo>
                  <a:lnTo>
                    <a:pt x="5684" y="425"/>
                  </a:lnTo>
                  <a:lnTo>
                    <a:pt x="5666" y="438"/>
                  </a:lnTo>
                  <a:lnTo>
                    <a:pt x="5648" y="453"/>
                  </a:lnTo>
                  <a:lnTo>
                    <a:pt x="5633" y="469"/>
                  </a:lnTo>
                  <a:lnTo>
                    <a:pt x="5621" y="488"/>
                  </a:lnTo>
                  <a:lnTo>
                    <a:pt x="5611" y="509"/>
                  </a:lnTo>
                  <a:lnTo>
                    <a:pt x="5606" y="532"/>
                  </a:lnTo>
                  <a:lnTo>
                    <a:pt x="5604" y="558"/>
                  </a:lnTo>
                  <a:lnTo>
                    <a:pt x="5605" y="576"/>
                  </a:lnTo>
                  <a:lnTo>
                    <a:pt x="5607" y="594"/>
                  </a:lnTo>
                  <a:lnTo>
                    <a:pt x="5612" y="611"/>
                  </a:lnTo>
                  <a:lnTo>
                    <a:pt x="5618" y="626"/>
                  </a:lnTo>
                  <a:lnTo>
                    <a:pt x="5626" y="640"/>
                  </a:lnTo>
                  <a:lnTo>
                    <a:pt x="5636" y="654"/>
                  </a:lnTo>
                  <a:lnTo>
                    <a:pt x="5646" y="665"/>
                  </a:lnTo>
                  <a:lnTo>
                    <a:pt x="5657" y="676"/>
                  </a:lnTo>
                  <a:lnTo>
                    <a:pt x="5682" y="692"/>
                  </a:lnTo>
                  <a:lnTo>
                    <a:pt x="5712" y="706"/>
                  </a:lnTo>
                  <a:lnTo>
                    <a:pt x="5744" y="712"/>
                  </a:lnTo>
                  <a:lnTo>
                    <a:pt x="5759" y="714"/>
                  </a:lnTo>
                  <a:lnTo>
                    <a:pt x="5776" y="715"/>
                  </a:lnTo>
                  <a:lnTo>
                    <a:pt x="5816" y="711"/>
                  </a:lnTo>
                  <a:lnTo>
                    <a:pt x="5833" y="707"/>
                  </a:lnTo>
                  <a:lnTo>
                    <a:pt x="5851" y="701"/>
                  </a:lnTo>
                  <a:lnTo>
                    <a:pt x="5867" y="693"/>
                  </a:lnTo>
                  <a:lnTo>
                    <a:pt x="5876" y="689"/>
                  </a:lnTo>
                  <a:lnTo>
                    <a:pt x="5884" y="683"/>
                  </a:lnTo>
                  <a:lnTo>
                    <a:pt x="5898" y="672"/>
                  </a:lnTo>
                  <a:lnTo>
                    <a:pt x="5912" y="660"/>
                  </a:lnTo>
                  <a:lnTo>
                    <a:pt x="5916" y="703"/>
                  </a:lnTo>
                  <a:lnTo>
                    <a:pt x="5990" y="703"/>
                  </a:lnTo>
                  <a:close/>
                  <a:moveTo>
                    <a:pt x="5908" y="597"/>
                  </a:moveTo>
                  <a:lnTo>
                    <a:pt x="5883" y="616"/>
                  </a:lnTo>
                  <a:lnTo>
                    <a:pt x="5869" y="625"/>
                  </a:lnTo>
                  <a:lnTo>
                    <a:pt x="5853" y="634"/>
                  </a:lnTo>
                  <a:lnTo>
                    <a:pt x="5838" y="640"/>
                  </a:lnTo>
                  <a:lnTo>
                    <a:pt x="5821" y="645"/>
                  </a:lnTo>
                  <a:lnTo>
                    <a:pt x="5785" y="648"/>
                  </a:lnTo>
                  <a:lnTo>
                    <a:pt x="5768" y="647"/>
                  </a:lnTo>
                  <a:lnTo>
                    <a:pt x="5751" y="644"/>
                  </a:lnTo>
                  <a:lnTo>
                    <a:pt x="5734" y="637"/>
                  </a:lnTo>
                  <a:lnTo>
                    <a:pt x="5720" y="628"/>
                  </a:lnTo>
                  <a:lnTo>
                    <a:pt x="5707" y="615"/>
                  </a:lnTo>
                  <a:lnTo>
                    <a:pt x="5696" y="600"/>
                  </a:lnTo>
                  <a:lnTo>
                    <a:pt x="5691" y="591"/>
                  </a:lnTo>
                  <a:lnTo>
                    <a:pt x="5689" y="581"/>
                  </a:lnTo>
                  <a:lnTo>
                    <a:pt x="5687" y="559"/>
                  </a:lnTo>
                  <a:lnTo>
                    <a:pt x="5688" y="541"/>
                  </a:lnTo>
                  <a:lnTo>
                    <a:pt x="5691" y="525"/>
                  </a:lnTo>
                  <a:lnTo>
                    <a:pt x="5699" y="510"/>
                  </a:lnTo>
                  <a:lnTo>
                    <a:pt x="5703" y="504"/>
                  </a:lnTo>
                  <a:lnTo>
                    <a:pt x="5708" y="498"/>
                  </a:lnTo>
                  <a:lnTo>
                    <a:pt x="5720" y="487"/>
                  </a:lnTo>
                  <a:lnTo>
                    <a:pt x="5732" y="477"/>
                  </a:lnTo>
                  <a:lnTo>
                    <a:pt x="5746" y="469"/>
                  </a:lnTo>
                  <a:lnTo>
                    <a:pt x="5763" y="463"/>
                  </a:lnTo>
                  <a:lnTo>
                    <a:pt x="5797" y="452"/>
                  </a:lnTo>
                  <a:lnTo>
                    <a:pt x="5834" y="446"/>
                  </a:lnTo>
                  <a:lnTo>
                    <a:pt x="5873" y="443"/>
                  </a:lnTo>
                  <a:lnTo>
                    <a:pt x="5908" y="441"/>
                  </a:lnTo>
                  <a:lnTo>
                    <a:pt x="5908" y="597"/>
                  </a:lnTo>
                  <a:close/>
                  <a:moveTo>
                    <a:pt x="5181" y="903"/>
                  </a:moveTo>
                  <a:lnTo>
                    <a:pt x="5181" y="698"/>
                  </a:lnTo>
                  <a:lnTo>
                    <a:pt x="5202" y="706"/>
                  </a:lnTo>
                  <a:lnTo>
                    <a:pt x="5226" y="711"/>
                  </a:lnTo>
                  <a:lnTo>
                    <a:pt x="5251" y="714"/>
                  </a:lnTo>
                  <a:lnTo>
                    <a:pt x="5280" y="715"/>
                  </a:lnTo>
                  <a:lnTo>
                    <a:pt x="5306" y="714"/>
                  </a:lnTo>
                  <a:lnTo>
                    <a:pt x="5332" y="710"/>
                  </a:lnTo>
                  <a:lnTo>
                    <a:pt x="5356" y="704"/>
                  </a:lnTo>
                  <a:lnTo>
                    <a:pt x="5380" y="696"/>
                  </a:lnTo>
                  <a:lnTo>
                    <a:pt x="5402" y="686"/>
                  </a:lnTo>
                  <a:lnTo>
                    <a:pt x="5423" y="674"/>
                  </a:lnTo>
                  <a:lnTo>
                    <a:pt x="5442" y="658"/>
                  </a:lnTo>
                  <a:lnTo>
                    <a:pt x="5460" y="642"/>
                  </a:lnTo>
                  <a:lnTo>
                    <a:pt x="5475" y="623"/>
                  </a:lnTo>
                  <a:lnTo>
                    <a:pt x="5489" y="603"/>
                  </a:lnTo>
                  <a:lnTo>
                    <a:pt x="5502" y="581"/>
                  </a:lnTo>
                  <a:lnTo>
                    <a:pt x="5507" y="569"/>
                  </a:lnTo>
                  <a:lnTo>
                    <a:pt x="5511" y="557"/>
                  </a:lnTo>
                  <a:lnTo>
                    <a:pt x="5520" y="531"/>
                  </a:lnTo>
                  <a:lnTo>
                    <a:pt x="5526" y="505"/>
                  </a:lnTo>
                  <a:lnTo>
                    <a:pt x="5529" y="476"/>
                  </a:lnTo>
                  <a:lnTo>
                    <a:pt x="5530" y="446"/>
                  </a:lnTo>
                  <a:lnTo>
                    <a:pt x="5528" y="397"/>
                  </a:lnTo>
                  <a:lnTo>
                    <a:pt x="5525" y="372"/>
                  </a:lnTo>
                  <a:lnTo>
                    <a:pt x="5519" y="348"/>
                  </a:lnTo>
                  <a:lnTo>
                    <a:pt x="5514" y="326"/>
                  </a:lnTo>
                  <a:lnTo>
                    <a:pt x="5505" y="304"/>
                  </a:lnTo>
                  <a:lnTo>
                    <a:pt x="5495" y="284"/>
                  </a:lnTo>
                  <a:lnTo>
                    <a:pt x="5484" y="265"/>
                  </a:lnTo>
                  <a:lnTo>
                    <a:pt x="5471" y="249"/>
                  </a:lnTo>
                  <a:lnTo>
                    <a:pt x="5455" y="233"/>
                  </a:lnTo>
                  <a:lnTo>
                    <a:pt x="5439" y="220"/>
                  </a:lnTo>
                  <a:lnTo>
                    <a:pt x="5420" y="208"/>
                  </a:lnTo>
                  <a:lnTo>
                    <a:pt x="5399" y="199"/>
                  </a:lnTo>
                  <a:lnTo>
                    <a:pt x="5377" y="193"/>
                  </a:lnTo>
                  <a:lnTo>
                    <a:pt x="5352" y="189"/>
                  </a:lnTo>
                  <a:lnTo>
                    <a:pt x="5325" y="187"/>
                  </a:lnTo>
                  <a:lnTo>
                    <a:pt x="5285" y="190"/>
                  </a:lnTo>
                  <a:lnTo>
                    <a:pt x="5267" y="194"/>
                  </a:lnTo>
                  <a:lnTo>
                    <a:pt x="5249" y="199"/>
                  </a:lnTo>
                  <a:lnTo>
                    <a:pt x="5230" y="206"/>
                  </a:lnTo>
                  <a:lnTo>
                    <a:pt x="5213" y="215"/>
                  </a:lnTo>
                  <a:lnTo>
                    <a:pt x="5180" y="237"/>
                  </a:lnTo>
                  <a:lnTo>
                    <a:pt x="5173" y="200"/>
                  </a:lnTo>
                  <a:lnTo>
                    <a:pt x="5099" y="200"/>
                  </a:lnTo>
                  <a:lnTo>
                    <a:pt x="5099" y="903"/>
                  </a:lnTo>
                  <a:lnTo>
                    <a:pt x="5181" y="903"/>
                  </a:lnTo>
                  <a:close/>
                  <a:moveTo>
                    <a:pt x="5181" y="306"/>
                  </a:moveTo>
                  <a:lnTo>
                    <a:pt x="5208" y="285"/>
                  </a:lnTo>
                  <a:lnTo>
                    <a:pt x="5239" y="268"/>
                  </a:lnTo>
                  <a:lnTo>
                    <a:pt x="5255" y="261"/>
                  </a:lnTo>
                  <a:lnTo>
                    <a:pt x="5271" y="257"/>
                  </a:lnTo>
                  <a:lnTo>
                    <a:pt x="5304" y="253"/>
                  </a:lnTo>
                  <a:lnTo>
                    <a:pt x="5324" y="254"/>
                  </a:lnTo>
                  <a:lnTo>
                    <a:pt x="5342" y="258"/>
                  </a:lnTo>
                  <a:lnTo>
                    <a:pt x="5358" y="263"/>
                  </a:lnTo>
                  <a:lnTo>
                    <a:pt x="5374" y="270"/>
                  </a:lnTo>
                  <a:lnTo>
                    <a:pt x="5387" y="280"/>
                  </a:lnTo>
                  <a:lnTo>
                    <a:pt x="5398" y="291"/>
                  </a:lnTo>
                  <a:lnTo>
                    <a:pt x="5409" y="302"/>
                  </a:lnTo>
                  <a:lnTo>
                    <a:pt x="5418" y="316"/>
                  </a:lnTo>
                  <a:lnTo>
                    <a:pt x="5432" y="346"/>
                  </a:lnTo>
                  <a:lnTo>
                    <a:pt x="5442" y="379"/>
                  </a:lnTo>
                  <a:lnTo>
                    <a:pt x="5447" y="414"/>
                  </a:lnTo>
                  <a:lnTo>
                    <a:pt x="5450" y="450"/>
                  </a:lnTo>
                  <a:lnTo>
                    <a:pt x="5449" y="473"/>
                  </a:lnTo>
                  <a:lnTo>
                    <a:pt x="5446" y="494"/>
                  </a:lnTo>
                  <a:lnTo>
                    <a:pt x="5442" y="515"/>
                  </a:lnTo>
                  <a:lnTo>
                    <a:pt x="5435" y="535"/>
                  </a:lnTo>
                  <a:lnTo>
                    <a:pt x="5429" y="552"/>
                  </a:lnTo>
                  <a:lnTo>
                    <a:pt x="5419" y="569"/>
                  </a:lnTo>
                  <a:lnTo>
                    <a:pt x="5409" y="583"/>
                  </a:lnTo>
                  <a:lnTo>
                    <a:pt x="5398" y="597"/>
                  </a:lnTo>
                  <a:lnTo>
                    <a:pt x="5385" y="608"/>
                  </a:lnTo>
                  <a:lnTo>
                    <a:pt x="5370" y="620"/>
                  </a:lnTo>
                  <a:lnTo>
                    <a:pt x="5355" y="628"/>
                  </a:lnTo>
                  <a:lnTo>
                    <a:pt x="5338" y="636"/>
                  </a:lnTo>
                  <a:lnTo>
                    <a:pt x="5321" y="642"/>
                  </a:lnTo>
                  <a:lnTo>
                    <a:pt x="5303" y="646"/>
                  </a:lnTo>
                  <a:lnTo>
                    <a:pt x="5263" y="649"/>
                  </a:lnTo>
                  <a:lnTo>
                    <a:pt x="5238" y="648"/>
                  </a:lnTo>
                  <a:lnTo>
                    <a:pt x="5215" y="643"/>
                  </a:lnTo>
                  <a:lnTo>
                    <a:pt x="5195" y="636"/>
                  </a:lnTo>
                  <a:lnTo>
                    <a:pt x="5181" y="627"/>
                  </a:lnTo>
                  <a:lnTo>
                    <a:pt x="5181" y="306"/>
                  </a:lnTo>
                  <a:close/>
                  <a:moveTo>
                    <a:pt x="4323" y="703"/>
                  </a:moveTo>
                  <a:lnTo>
                    <a:pt x="4323" y="311"/>
                  </a:lnTo>
                  <a:lnTo>
                    <a:pt x="4353" y="292"/>
                  </a:lnTo>
                  <a:lnTo>
                    <a:pt x="4387" y="273"/>
                  </a:lnTo>
                  <a:lnTo>
                    <a:pt x="4405" y="265"/>
                  </a:lnTo>
                  <a:lnTo>
                    <a:pt x="4423" y="260"/>
                  </a:lnTo>
                  <a:lnTo>
                    <a:pt x="4441" y="257"/>
                  </a:lnTo>
                  <a:lnTo>
                    <a:pt x="4460" y="255"/>
                  </a:lnTo>
                  <a:lnTo>
                    <a:pt x="4488" y="258"/>
                  </a:lnTo>
                  <a:lnTo>
                    <a:pt x="4512" y="265"/>
                  </a:lnTo>
                  <a:lnTo>
                    <a:pt x="4529" y="278"/>
                  </a:lnTo>
                  <a:lnTo>
                    <a:pt x="4537" y="285"/>
                  </a:lnTo>
                  <a:lnTo>
                    <a:pt x="4544" y="294"/>
                  </a:lnTo>
                  <a:lnTo>
                    <a:pt x="4554" y="314"/>
                  </a:lnTo>
                  <a:lnTo>
                    <a:pt x="4558" y="325"/>
                  </a:lnTo>
                  <a:lnTo>
                    <a:pt x="4560" y="337"/>
                  </a:lnTo>
                  <a:lnTo>
                    <a:pt x="4565" y="362"/>
                  </a:lnTo>
                  <a:lnTo>
                    <a:pt x="4566" y="389"/>
                  </a:lnTo>
                  <a:lnTo>
                    <a:pt x="4566" y="703"/>
                  </a:lnTo>
                  <a:lnTo>
                    <a:pt x="4646" y="703"/>
                  </a:lnTo>
                  <a:lnTo>
                    <a:pt x="4646" y="400"/>
                  </a:lnTo>
                  <a:lnTo>
                    <a:pt x="4644" y="348"/>
                  </a:lnTo>
                  <a:lnTo>
                    <a:pt x="4636" y="311"/>
                  </a:lnTo>
                  <a:lnTo>
                    <a:pt x="4662" y="293"/>
                  </a:lnTo>
                  <a:lnTo>
                    <a:pt x="4678" y="284"/>
                  </a:lnTo>
                  <a:lnTo>
                    <a:pt x="4696" y="275"/>
                  </a:lnTo>
                  <a:lnTo>
                    <a:pt x="4735" y="261"/>
                  </a:lnTo>
                  <a:lnTo>
                    <a:pt x="4756" y="257"/>
                  </a:lnTo>
                  <a:lnTo>
                    <a:pt x="4777" y="255"/>
                  </a:lnTo>
                  <a:lnTo>
                    <a:pt x="4807" y="258"/>
                  </a:lnTo>
                  <a:lnTo>
                    <a:pt x="4820" y="260"/>
                  </a:lnTo>
                  <a:lnTo>
                    <a:pt x="4831" y="264"/>
                  </a:lnTo>
                  <a:lnTo>
                    <a:pt x="4851" y="275"/>
                  </a:lnTo>
                  <a:lnTo>
                    <a:pt x="4859" y="282"/>
                  </a:lnTo>
                  <a:lnTo>
                    <a:pt x="4865" y="291"/>
                  </a:lnTo>
                  <a:lnTo>
                    <a:pt x="4876" y="310"/>
                  </a:lnTo>
                  <a:lnTo>
                    <a:pt x="4884" y="333"/>
                  </a:lnTo>
                  <a:lnTo>
                    <a:pt x="4889" y="359"/>
                  </a:lnTo>
                  <a:lnTo>
                    <a:pt x="4890" y="389"/>
                  </a:lnTo>
                  <a:lnTo>
                    <a:pt x="4890" y="703"/>
                  </a:lnTo>
                  <a:lnTo>
                    <a:pt x="4972" y="703"/>
                  </a:lnTo>
                  <a:lnTo>
                    <a:pt x="4972" y="400"/>
                  </a:lnTo>
                  <a:lnTo>
                    <a:pt x="4970" y="351"/>
                  </a:lnTo>
                  <a:lnTo>
                    <a:pt x="4968" y="329"/>
                  </a:lnTo>
                  <a:lnTo>
                    <a:pt x="4964" y="310"/>
                  </a:lnTo>
                  <a:lnTo>
                    <a:pt x="4953" y="273"/>
                  </a:lnTo>
                  <a:lnTo>
                    <a:pt x="4945" y="257"/>
                  </a:lnTo>
                  <a:lnTo>
                    <a:pt x="4935" y="243"/>
                  </a:lnTo>
                  <a:lnTo>
                    <a:pt x="4924" y="230"/>
                  </a:lnTo>
                  <a:lnTo>
                    <a:pt x="4911" y="219"/>
                  </a:lnTo>
                  <a:lnTo>
                    <a:pt x="4896" y="209"/>
                  </a:lnTo>
                  <a:lnTo>
                    <a:pt x="4879" y="201"/>
                  </a:lnTo>
                  <a:lnTo>
                    <a:pt x="4860" y="196"/>
                  </a:lnTo>
                  <a:lnTo>
                    <a:pt x="4839" y="192"/>
                  </a:lnTo>
                  <a:lnTo>
                    <a:pt x="4816" y="188"/>
                  </a:lnTo>
                  <a:lnTo>
                    <a:pt x="4792" y="187"/>
                  </a:lnTo>
                  <a:lnTo>
                    <a:pt x="4765" y="188"/>
                  </a:lnTo>
                  <a:lnTo>
                    <a:pt x="4740" y="193"/>
                  </a:lnTo>
                  <a:lnTo>
                    <a:pt x="4716" y="198"/>
                  </a:lnTo>
                  <a:lnTo>
                    <a:pt x="4692" y="207"/>
                  </a:lnTo>
                  <a:lnTo>
                    <a:pt x="4651" y="227"/>
                  </a:lnTo>
                  <a:lnTo>
                    <a:pt x="4615" y="252"/>
                  </a:lnTo>
                  <a:lnTo>
                    <a:pt x="4602" y="235"/>
                  </a:lnTo>
                  <a:lnTo>
                    <a:pt x="4587" y="220"/>
                  </a:lnTo>
                  <a:lnTo>
                    <a:pt x="4570" y="209"/>
                  </a:lnTo>
                  <a:lnTo>
                    <a:pt x="4552" y="201"/>
                  </a:lnTo>
                  <a:lnTo>
                    <a:pt x="4534" y="195"/>
                  </a:lnTo>
                  <a:lnTo>
                    <a:pt x="4514" y="190"/>
                  </a:lnTo>
                  <a:lnTo>
                    <a:pt x="4474" y="187"/>
                  </a:lnTo>
                  <a:lnTo>
                    <a:pt x="4451" y="188"/>
                  </a:lnTo>
                  <a:lnTo>
                    <a:pt x="4429" y="192"/>
                  </a:lnTo>
                  <a:lnTo>
                    <a:pt x="4408" y="197"/>
                  </a:lnTo>
                  <a:lnTo>
                    <a:pt x="4387" y="205"/>
                  </a:lnTo>
                  <a:lnTo>
                    <a:pt x="4351" y="222"/>
                  </a:lnTo>
                  <a:lnTo>
                    <a:pt x="4322" y="240"/>
                  </a:lnTo>
                  <a:lnTo>
                    <a:pt x="4317" y="200"/>
                  </a:lnTo>
                  <a:lnTo>
                    <a:pt x="4242" y="200"/>
                  </a:lnTo>
                  <a:lnTo>
                    <a:pt x="4242" y="703"/>
                  </a:lnTo>
                  <a:lnTo>
                    <a:pt x="4323" y="703"/>
                  </a:lnTo>
                  <a:close/>
                  <a:moveTo>
                    <a:pt x="4143" y="447"/>
                  </a:moveTo>
                  <a:lnTo>
                    <a:pt x="4142" y="419"/>
                  </a:lnTo>
                  <a:lnTo>
                    <a:pt x="4140" y="392"/>
                  </a:lnTo>
                  <a:lnTo>
                    <a:pt x="4136" y="367"/>
                  </a:lnTo>
                  <a:lnTo>
                    <a:pt x="4129" y="342"/>
                  </a:lnTo>
                  <a:lnTo>
                    <a:pt x="4121" y="318"/>
                  </a:lnTo>
                  <a:lnTo>
                    <a:pt x="4113" y="297"/>
                  </a:lnTo>
                  <a:lnTo>
                    <a:pt x="4102" y="278"/>
                  </a:lnTo>
                  <a:lnTo>
                    <a:pt x="4088" y="260"/>
                  </a:lnTo>
                  <a:lnTo>
                    <a:pt x="4074" y="243"/>
                  </a:lnTo>
                  <a:lnTo>
                    <a:pt x="4057" y="229"/>
                  </a:lnTo>
                  <a:lnTo>
                    <a:pt x="4039" y="217"/>
                  </a:lnTo>
                  <a:lnTo>
                    <a:pt x="4019" y="207"/>
                  </a:lnTo>
                  <a:lnTo>
                    <a:pt x="3998" y="198"/>
                  </a:lnTo>
                  <a:lnTo>
                    <a:pt x="3974" y="193"/>
                  </a:lnTo>
                  <a:lnTo>
                    <a:pt x="3948" y="188"/>
                  </a:lnTo>
                  <a:lnTo>
                    <a:pt x="3922" y="187"/>
                  </a:lnTo>
                  <a:lnTo>
                    <a:pt x="3897" y="188"/>
                  </a:lnTo>
                  <a:lnTo>
                    <a:pt x="3873" y="192"/>
                  </a:lnTo>
                  <a:lnTo>
                    <a:pt x="3850" y="198"/>
                  </a:lnTo>
                  <a:lnTo>
                    <a:pt x="3829" y="206"/>
                  </a:lnTo>
                  <a:lnTo>
                    <a:pt x="3809" y="216"/>
                  </a:lnTo>
                  <a:lnTo>
                    <a:pt x="3791" y="228"/>
                  </a:lnTo>
                  <a:lnTo>
                    <a:pt x="3774" y="242"/>
                  </a:lnTo>
                  <a:lnTo>
                    <a:pt x="3759" y="259"/>
                  </a:lnTo>
                  <a:lnTo>
                    <a:pt x="3745" y="276"/>
                  </a:lnTo>
                  <a:lnTo>
                    <a:pt x="3733" y="296"/>
                  </a:lnTo>
                  <a:lnTo>
                    <a:pt x="3722" y="318"/>
                  </a:lnTo>
                  <a:lnTo>
                    <a:pt x="3714" y="342"/>
                  </a:lnTo>
                  <a:lnTo>
                    <a:pt x="3706" y="366"/>
                  </a:lnTo>
                  <a:lnTo>
                    <a:pt x="3701" y="392"/>
                  </a:lnTo>
                  <a:lnTo>
                    <a:pt x="3698" y="420"/>
                  </a:lnTo>
                  <a:lnTo>
                    <a:pt x="3697" y="450"/>
                  </a:lnTo>
                  <a:lnTo>
                    <a:pt x="3698" y="481"/>
                  </a:lnTo>
                  <a:lnTo>
                    <a:pt x="3701" y="510"/>
                  </a:lnTo>
                  <a:lnTo>
                    <a:pt x="3707" y="539"/>
                  </a:lnTo>
                  <a:lnTo>
                    <a:pt x="3715" y="564"/>
                  </a:lnTo>
                  <a:lnTo>
                    <a:pt x="3725" y="588"/>
                  </a:lnTo>
                  <a:lnTo>
                    <a:pt x="3736" y="610"/>
                  </a:lnTo>
                  <a:lnTo>
                    <a:pt x="3749" y="629"/>
                  </a:lnTo>
                  <a:lnTo>
                    <a:pt x="3764" y="647"/>
                  </a:lnTo>
                  <a:lnTo>
                    <a:pt x="3781" y="663"/>
                  </a:lnTo>
                  <a:lnTo>
                    <a:pt x="3800" y="677"/>
                  </a:lnTo>
                  <a:lnTo>
                    <a:pt x="3819" y="688"/>
                  </a:lnTo>
                  <a:lnTo>
                    <a:pt x="3841" y="698"/>
                  </a:lnTo>
                  <a:lnTo>
                    <a:pt x="3865" y="706"/>
                  </a:lnTo>
                  <a:lnTo>
                    <a:pt x="3890" y="711"/>
                  </a:lnTo>
                  <a:lnTo>
                    <a:pt x="3916" y="714"/>
                  </a:lnTo>
                  <a:lnTo>
                    <a:pt x="3944" y="715"/>
                  </a:lnTo>
                  <a:lnTo>
                    <a:pt x="3979" y="713"/>
                  </a:lnTo>
                  <a:lnTo>
                    <a:pt x="4010" y="708"/>
                  </a:lnTo>
                  <a:lnTo>
                    <a:pt x="4024" y="703"/>
                  </a:lnTo>
                  <a:lnTo>
                    <a:pt x="4038" y="698"/>
                  </a:lnTo>
                  <a:lnTo>
                    <a:pt x="4062" y="683"/>
                  </a:lnTo>
                  <a:lnTo>
                    <a:pt x="4083" y="667"/>
                  </a:lnTo>
                  <a:lnTo>
                    <a:pt x="4102" y="649"/>
                  </a:lnTo>
                  <a:lnTo>
                    <a:pt x="4118" y="628"/>
                  </a:lnTo>
                  <a:lnTo>
                    <a:pt x="4132" y="605"/>
                  </a:lnTo>
                  <a:lnTo>
                    <a:pt x="4078" y="570"/>
                  </a:lnTo>
                  <a:lnTo>
                    <a:pt x="4068" y="585"/>
                  </a:lnTo>
                  <a:lnTo>
                    <a:pt x="4055" y="601"/>
                  </a:lnTo>
                  <a:lnTo>
                    <a:pt x="4042" y="614"/>
                  </a:lnTo>
                  <a:lnTo>
                    <a:pt x="4027" y="626"/>
                  </a:lnTo>
                  <a:lnTo>
                    <a:pt x="4018" y="632"/>
                  </a:lnTo>
                  <a:lnTo>
                    <a:pt x="4009" y="637"/>
                  </a:lnTo>
                  <a:lnTo>
                    <a:pt x="3990" y="644"/>
                  </a:lnTo>
                  <a:lnTo>
                    <a:pt x="3968" y="648"/>
                  </a:lnTo>
                  <a:lnTo>
                    <a:pt x="3946" y="649"/>
                  </a:lnTo>
                  <a:lnTo>
                    <a:pt x="3908" y="646"/>
                  </a:lnTo>
                  <a:lnTo>
                    <a:pt x="3890" y="643"/>
                  </a:lnTo>
                  <a:lnTo>
                    <a:pt x="3873" y="636"/>
                  </a:lnTo>
                  <a:lnTo>
                    <a:pt x="3858" y="628"/>
                  </a:lnTo>
                  <a:lnTo>
                    <a:pt x="3845" y="620"/>
                  </a:lnTo>
                  <a:lnTo>
                    <a:pt x="3831" y="608"/>
                  </a:lnTo>
                  <a:lnTo>
                    <a:pt x="3820" y="596"/>
                  </a:lnTo>
                  <a:lnTo>
                    <a:pt x="3811" y="582"/>
                  </a:lnTo>
                  <a:lnTo>
                    <a:pt x="3802" y="567"/>
                  </a:lnTo>
                  <a:lnTo>
                    <a:pt x="3794" y="550"/>
                  </a:lnTo>
                  <a:lnTo>
                    <a:pt x="3788" y="531"/>
                  </a:lnTo>
                  <a:lnTo>
                    <a:pt x="3783" y="513"/>
                  </a:lnTo>
                  <a:lnTo>
                    <a:pt x="3780" y="492"/>
                  </a:lnTo>
                  <a:lnTo>
                    <a:pt x="3777" y="471"/>
                  </a:lnTo>
                  <a:lnTo>
                    <a:pt x="3777" y="447"/>
                  </a:lnTo>
                  <a:lnTo>
                    <a:pt x="4143" y="447"/>
                  </a:lnTo>
                  <a:close/>
                  <a:moveTo>
                    <a:pt x="3784" y="382"/>
                  </a:moveTo>
                  <a:lnTo>
                    <a:pt x="3793" y="350"/>
                  </a:lnTo>
                  <a:lnTo>
                    <a:pt x="3804" y="322"/>
                  </a:lnTo>
                  <a:lnTo>
                    <a:pt x="3818" y="300"/>
                  </a:lnTo>
                  <a:lnTo>
                    <a:pt x="3835" y="282"/>
                  </a:lnTo>
                  <a:lnTo>
                    <a:pt x="3844" y="275"/>
                  </a:lnTo>
                  <a:lnTo>
                    <a:pt x="3854" y="269"/>
                  </a:lnTo>
                  <a:lnTo>
                    <a:pt x="3874" y="259"/>
                  </a:lnTo>
                  <a:lnTo>
                    <a:pt x="3898" y="253"/>
                  </a:lnTo>
                  <a:lnTo>
                    <a:pt x="3922" y="252"/>
                  </a:lnTo>
                  <a:lnTo>
                    <a:pt x="3945" y="253"/>
                  </a:lnTo>
                  <a:lnTo>
                    <a:pt x="3968" y="260"/>
                  </a:lnTo>
                  <a:lnTo>
                    <a:pt x="3979" y="264"/>
                  </a:lnTo>
                  <a:lnTo>
                    <a:pt x="3990" y="270"/>
                  </a:lnTo>
                  <a:lnTo>
                    <a:pt x="4009" y="284"/>
                  </a:lnTo>
                  <a:lnTo>
                    <a:pt x="4025" y="303"/>
                  </a:lnTo>
                  <a:lnTo>
                    <a:pt x="4039" y="325"/>
                  </a:lnTo>
                  <a:lnTo>
                    <a:pt x="4048" y="351"/>
                  </a:lnTo>
                  <a:lnTo>
                    <a:pt x="4050" y="367"/>
                  </a:lnTo>
                  <a:lnTo>
                    <a:pt x="4051" y="382"/>
                  </a:lnTo>
                  <a:lnTo>
                    <a:pt x="3784" y="382"/>
                  </a:lnTo>
                  <a:close/>
                  <a:moveTo>
                    <a:pt x="3489" y="703"/>
                  </a:moveTo>
                  <a:lnTo>
                    <a:pt x="3489" y="312"/>
                  </a:lnTo>
                  <a:lnTo>
                    <a:pt x="3511" y="294"/>
                  </a:lnTo>
                  <a:lnTo>
                    <a:pt x="3537" y="278"/>
                  </a:lnTo>
                  <a:lnTo>
                    <a:pt x="3551" y="270"/>
                  </a:lnTo>
                  <a:lnTo>
                    <a:pt x="3566" y="264"/>
                  </a:lnTo>
                  <a:lnTo>
                    <a:pt x="3580" y="261"/>
                  </a:lnTo>
                  <a:lnTo>
                    <a:pt x="3596" y="260"/>
                  </a:lnTo>
                  <a:lnTo>
                    <a:pt x="3614" y="261"/>
                  </a:lnTo>
                  <a:lnTo>
                    <a:pt x="3632" y="263"/>
                  </a:lnTo>
                  <a:lnTo>
                    <a:pt x="3647" y="267"/>
                  </a:lnTo>
                  <a:lnTo>
                    <a:pt x="3662" y="272"/>
                  </a:lnTo>
                  <a:lnTo>
                    <a:pt x="3676" y="197"/>
                  </a:lnTo>
                  <a:lnTo>
                    <a:pt x="3646" y="190"/>
                  </a:lnTo>
                  <a:lnTo>
                    <a:pt x="3626" y="188"/>
                  </a:lnTo>
                  <a:lnTo>
                    <a:pt x="3603" y="187"/>
                  </a:lnTo>
                  <a:lnTo>
                    <a:pt x="3588" y="188"/>
                  </a:lnTo>
                  <a:lnTo>
                    <a:pt x="3571" y="192"/>
                  </a:lnTo>
                  <a:lnTo>
                    <a:pt x="3539" y="206"/>
                  </a:lnTo>
                  <a:lnTo>
                    <a:pt x="3524" y="215"/>
                  </a:lnTo>
                  <a:lnTo>
                    <a:pt x="3511" y="225"/>
                  </a:lnTo>
                  <a:lnTo>
                    <a:pt x="3488" y="244"/>
                  </a:lnTo>
                  <a:lnTo>
                    <a:pt x="3481" y="200"/>
                  </a:lnTo>
                  <a:lnTo>
                    <a:pt x="3408" y="200"/>
                  </a:lnTo>
                  <a:lnTo>
                    <a:pt x="3408" y="703"/>
                  </a:lnTo>
                  <a:lnTo>
                    <a:pt x="3489" y="703"/>
                  </a:lnTo>
                  <a:close/>
                  <a:moveTo>
                    <a:pt x="3280" y="703"/>
                  </a:moveTo>
                  <a:lnTo>
                    <a:pt x="3280" y="376"/>
                  </a:lnTo>
                  <a:lnTo>
                    <a:pt x="3280" y="350"/>
                  </a:lnTo>
                  <a:lnTo>
                    <a:pt x="3278" y="328"/>
                  </a:lnTo>
                  <a:lnTo>
                    <a:pt x="3274" y="307"/>
                  </a:lnTo>
                  <a:lnTo>
                    <a:pt x="3269" y="289"/>
                  </a:lnTo>
                  <a:lnTo>
                    <a:pt x="3263" y="271"/>
                  </a:lnTo>
                  <a:lnTo>
                    <a:pt x="3254" y="255"/>
                  </a:lnTo>
                  <a:lnTo>
                    <a:pt x="3245" y="242"/>
                  </a:lnTo>
                  <a:lnTo>
                    <a:pt x="3234" y="231"/>
                  </a:lnTo>
                  <a:lnTo>
                    <a:pt x="3222" y="220"/>
                  </a:lnTo>
                  <a:lnTo>
                    <a:pt x="3208" y="211"/>
                  </a:lnTo>
                  <a:lnTo>
                    <a:pt x="3193" y="205"/>
                  </a:lnTo>
                  <a:lnTo>
                    <a:pt x="3178" y="198"/>
                  </a:lnTo>
                  <a:lnTo>
                    <a:pt x="3160" y="194"/>
                  </a:lnTo>
                  <a:lnTo>
                    <a:pt x="3143" y="190"/>
                  </a:lnTo>
                  <a:lnTo>
                    <a:pt x="3123" y="188"/>
                  </a:lnTo>
                  <a:lnTo>
                    <a:pt x="3103" y="187"/>
                  </a:lnTo>
                  <a:lnTo>
                    <a:pt x="3072" y="188"/>
                  </a:lnTo>
                  <a:lnTo>
                    <a:pt x="3044" y="193"/>
                  </a:lnTo>
                  <a:lnTo>
                    <a:pt x="3020" y="198"/>
                  </a:lnTo>
                  <a:lnTo>
                    <a:pt x="2997" y="207"/>
                  </a:lnTo>
                  <a:lnTo>
                    <a:pt x="2977" y="218"/>
                  </a:lnTo>
                  <a:lnTo>
                    <a:pt x="2958" y="232"/>
                  </a:lnTo>
                  <a:lnTo>
                    <a:pt x="2941" y="249"/>
                  </a:lnTo>
                  <a:lnTo>
                    <a:pt x="2925" y="268"/>
                  </a:lnTo>
                  <a:lnTo>
                    <a:pt x="2983" y="307"/>
                  </a:lnTo>
                  <a:lnTo>
                    <a:pt x="2993" y="295"/>
                  </a:lnTo>
                  <a:lnTo>
                    <a:pt x="3005" y="285"/>
                  </a:lnTo>
                  <a:lnTo>
                    <a:pt x="3031" y="268"/>
                  </a:lnTo>
                  <a:lnTo>
                    <a:pt x="3047" y="260"/>
                  </a:lnTo>
                  <a:lnTo>
                    <a:pt x="3062" y="255"/>
                  </a:lnTo>
                  <a:lnTo>
                    <a:pt x="3095" y="252"/>
                  </a:lnTo>
                  <a:lnTo>
                    <a:pt x="3119" y="253"/>
                  </a:lnTo>
                  <a:lnTo>
                    <a:pt x="3139" y="259"/>
                  </a:lnTo>
                  <a:lnTo>
                    <a:pt x="3158" y="268"/>
                  </a:lnTo>
                  <a:lnTo>
                    <a:pt x="3172" y="280"/>
                  </a:lnTo>
                  <a:lnTo>
                    <a:pt x="3184" y="295"/>
                  </a:lnTo>
                  <a:lnTo>
                    <a:pt x="3193" y="316"/>
                  </a:lnTo>
                  <a:lnTo>
                    <a:pt x="3198" y="340"/>
                  </a:lnTo>
                  <a:lnTo>
                    <a:pt x="3200" y="370"/>
                  </a:lnTo>
                  <a:lnTo>
                    <a:pt x="3200" y="377"/>
                  </a:lnTo>
                  <a:lnTo>
                    <a:pt x="3148" y="378"/>
                  </a:lnTo>
                  <a:lnTo>
                    <a:pt x="3095" y="385"/>
                  </a:lnTo>
                  <a:lnTo>
                    <a:pt x="3043" y="397"/>
                  </a:lnTo>
                  <a:lnTo>
                    <a:pt x="3020" y="404"/>
                  </a:lnTo>
                  <a:lnTo>
                    <a:pt x="2997" y="414"/>
                  </a:lnTo>
                  <a:lnTo>
                    <a:pt x="2976" y="425"/>
                  </a:lnTo>
                  <a:lnTo>
                    <a:pt x="2956" y="438"/>
                  </a:lnTo>
                  <a:lnTo>
                    <a:pt x="2940" y="453"/>
                  </a:lnTo>
                  <a:lnTo>
                    <a:pt x="2924" y="469"/>
                  </a:lnTo>
                  <a:lnTo>
                    <a:pt x="2911" y="488"/>
                  </a:lnTo>
                  <a:lnTo>
                    <a:pt x="2902" y="509"/>
                  </a:lnTo>
                  <a:lnTo>
                    <a:pt x="2897" y="532"/>
                  </a:lnTo>
                  <a:lnTo>
                    <a:pt x="2895" y="558"/>
                  </a:lnTo>
                  <a:lnTo>
                    <a:pt x="2896" y="576"/>
                  </a:lnTo>
                  <a:lnTo>
                    <a:pt x="2899" y="594"/>
                  </a:lnTo>
                  <a:lnTo>
                    <a:pt x="2903" y="611"/>
                  </a:lnTo>
                  <a:lnTo>
                    <a:pt x="2910" y="626"/>
                  </a:lnTo>
                  <a:lnTo>
                    <a:pt x="2918" y="640"/>
                  </a:lnTo>
                  <a:lnTo>
                    <a:pt x="2926" y="654"/>
                  </a:lnTo>
                  <a:lnTo>
                    <a:pt x="2947" y="676"/>
                  </a:lnTo>
                  <a:lnTo>
                    <a:pt x="2974" y="692"/>
                  </a:lnTo>
                  <a:lnTo>
                    <a:pt x="3003" y="706"/>
                  </a:lnTo>
                  <a:lnTo>
                    <a:pt x="3034" y="712"/>
                  </a:lnTo>
                  <a:lnTo>
                    <a:pt x="3050" y="714"/>
                  </a:lnTo>
                  <a:lnTo>
                    <a:pt x="3066" y="715"/>
                  </a:lnTo>
                  <a:lnTo>
                    <a:pt x="3106" y="711"/>
                  </a:lnTo>
                  <a:lnTo>
                    <a:pt x="3125" y="707"/>
                  </a:lnTo>
                  <a:lnTo>
                    <a:pt x="3143" y="701"/>
                  </a:lnTo>
                  <a:lnTo>
                    <a:pt x="3159" y="693"/>
                  </a:lnTo>
                  <a:lnTo>
                    <a:pt x="3167" y="689"/>
                  </a:lnTo>
                  <a:lnTo>
                    <a:pt x="3174" y="683"/>
                  </a:lnTo>
                  <a:lnTo>
                    <a:pt x="3189" y="672"/>
                  </a:lnTo>
                  <a:lnTo>
                    <a:pt x="3203" y="660"/>
                  </a:lnTo>
                  <a:lnTo>
                    <a:pt x="3206" y="703"/>
                  </a:lnTo>
                  <a:lnTo>
                    <a:pt x="3280" y="703"/>
                  </a:lnTo>
                  <a:close/>
                  <a:moveTo>
                    <a:pt x="3200" y="597"/>
                  </a:moveTo>
                  <a:lnTo>
                    <a:pt x="3173" y="616"/>
                  </a:lnTo>
                  <a:lnTo>
                    <a:pt x="3159" y="625"/>
                  </a:lnTo>
                  <a:lnTo>
                    <a:pt x="3144" y="634"/>
                  </a:lnTo>
                  <a:lnTo>
                    <a:pt x="3128" y="640"/>
                  </a:lnTo>
                  <a:lnTo>
                    <a:pt x="3112" y="645"/>
                  </a:lnTo>
                  <a:lnTo>
                    <a:pt x="3076" y="648"/>
                  </a:lnTo>
                  <a:lnTo>
                    <a:pt x="3059" y="647"/>
                  </a:lnTo>
                  <a:lnTo>
                    <a:pt x="3042" y="644"/>
                  </a:lnTo>
                  <a:lnTo>
                    <a:pt x="3026" y="637"/>
                  </a:lnTo>
                  <a:lnTo>
                    <a:pt x="3010" y="628"/>
                  </a:lnTo>
                  <a:lnTo>
                    <a:pt x="2997" y="615"/>
                  </a:lnTo>
                  <a:lnTo>
                    <a:pt x="2986" y="600"/>
                  </a:lnTo>
                  <a:lnTo>
                    <a:pt x="2983" y="591"/>
                  </a:lnTo>
                  <a:lnTo>
                    <a:pt x="2979" y="581"/>
                  </a:lnTo>
                  <a:lnTo>
                    <a:pt x="2977" y="559"/>
                  </a:lnTo>
                  <a:lnTo>
                    <a:pt x="2978" y="541"/>
                  </a:lnTo>
                  <a:lnTo>
                    <a:pt x="2983" y="525"/>
                  </a:lnTo>
                  <a:lnTo>
                    <a:pt x="2989" y="510"/>
                  </a:lnTo>
                  <a:lnTo>
                    <a:pt x="2994" y="504"/>
                  </a:lnTo>
                  <a:lnTo>
                    <a:pt x="2998" y="498"/>
                  </a:lnTo>
                  <a:lnTo>
                    <a:pt x="3010" y="487"/>
                  </a:lnTo>
                  <a:lnTo>
                    <a:pt x="3023" y="477"/>
                  </a:lnTo>
                  <a:lnTo>
                    <a:pt x="3038" y="469"/>
                  </a:lnTo>
                  <a:lnTo>
                    <a:pt x="3053" y="463"/>
                  </a:lnTo>
                  <a:lnTo>
                    <a:pt x="3089" y="452"/>
                  </a:lnTo>
                  <a:lnTo>
                    <a:pt x="3126" y="446"/>
                  </a:lnTo>
                  <a:lnTo>
                    <a:pt x="3163" y="443"/>
                  </a:lnTo>
                  <a:lnTo>
                    <a:pt x="3200" y="441"/>
                  </a:lnTo>
                  <a:lnTo>
                    <a:pt x="3200" y="597"/>
                  </a:lnTo>
                  <a:close/>
                  <a:moveTo>
                    <a:pt x="2471" y="903"/>
                  </a:moveTo>
                  <a:lnTo>
                    <a:pt x="2471" y="698"/>
                  </a:lnTo>
                  <a:lnTo>
                    <a:pt x="2492" y="706"/>
                  </a:lnTo>
                  <a:lnTo>
                    <a:pt x="2516" y="711"/>
                  </a:lnTo>
                  <a:lnTo>
                    <a:pt x="2542" y="714"/>
                  </a:lnTo>
                  <a:lnTo>
                    <a:pt x="2570" y="715"/>
                  </a:lnTo>
                  <a:lnTo>
                    <a:pt x="2597" y="714"/>
                  </a:lnTo>
                  <a:lnTo>
                    <a:pt x="2622" y="710"/>
                  </a:lnTo>
                  <a:lnTo>
                    <a:pt x="2648" y="704"/>
                  </a:lnTo>
                  <a:lnTo>
                    <a:pt x="2671" y="696"/>
                  </a:lnTo>
                  <a:lnTo>
                    <a:pt x="2693" y="686"/>
                  </a:lnTo>
                  <a:lnTo>
                    <a:pt x="2714" y="674"/>
                  </a:lnTo>
                  <a:lnTo>
                    <a:pt x="2732" y="658"/>
                  </a:lnTo>
                  <a:lnTo>
                    <a:pt x="2750" y="642"/>
                  </a:lnTo>
                  <a:lnTo>
                    <a:pt x="2766" y="623"/>
                  </a:lnTo>
                  <a:lnTo>
                    <a:pt x="2780" y="603"/>
                  </a:lnTo>
                  <a:lnTo>
                    <a:pt x="2792" y="581"/>
                  </a:lnTo>
                  <a:lnTo>
                    <a:pt x="2797" y="569"/>
                  </a:lnTo>
                  <a:lnTo>
                    <a:pt x="2803" y="557"/>
                  </a:lnTo>
                  <a:lnTo>
                    <a:pt x="2811" y="531"/>
                  </a:lnTo>
                  <a:lnTo>
                    <a:pt x="2816" y="505"/>
                  </a:lnTo>
                  <a:lnTo>
                    <a:pt x="2821" y="476"/>
                  </a:lnTo>
                  <a:lnTo>
                    <a:pt x="2822" y="446"/>
                  </a:lnTo>
                  <a:lnTo>
                    <a:pt x="2818" y="397"/>
                  </a:lnTo>
                  <a:lnTo>
                    <a:pt x="2811" y="348"/>
                  </a:lnTo>
                  <a:lnTo>
                    <a:pt x="2804" y="326"/>
                  </a:lnTo>
                  <a:lnTo>
                    <a:pt x="2796" y="304"/>
                  </a:lnTo>
                  <a:lnTo>
                    <a:pt x="2786" y="284"/>
                  </a:lnTo>
                  <a:lnTo>
                    <a:pt x="2774" y="265"/>
                  </a:lnTo>
                  <a:lnTo>
                    <a:pt x="2761" y="249"/>
                  </a:lnTo>
                  <a:lnTo>
                    <a:pt x="2746" y="233"/>
                  </a:lnTo>
                  <a:lnTo>
                    <a:pt x="2729" y="220"/>
                  </a:lnTo>
                  <a:lnTo>
                    <a:pt x="2710" y="208"/>
                  </a:lnTo>
                  <a:lnTo>
                    <a:pt x="2691" y="199"/>
                  </a:lnTo>
                  <a:lnTo>
                    <a:pt x="2667" y="193"/>
                  </a:lnTo>
                  <a:lnTo>
                    <a:pt x="2643" y="189"/>
                  </a:lnTo>
                  <a:lnTo>
                    <a:pt x="2616" y="187"/>
                  </a:lnTo>
                  <a:lnTo>
                    <a:pt x="2577" y="190"/>
                  </a:lnTo>
                  <a:lnTo>
                    <a:pt x="2558" y="194"/>
                  </a:lnTo>
                  <a:lnTo>
                    <a:pt x="2540" y="199"/>
                  </a:lnTo>
                  <a:lnTo>
                    <a:pt x="2522" y="206"/>
                  </a:lnTo>
                  <a:lnTo>
                    <a:pt x="2504" y="215"/>
                  </a:lnTo>
                  <a:lnTo>
                    <a:pt x="2487" y="225"/>
                  </a:lnTo>
                  <a:lnTo>
                    <a:pt x="2470" y="237"/>
                  </a:lnTo>
                  <a:lnTo>
                    <a:pt x="2465" y="200"/>
                  </a:lnTo>
                  <a:lnTo>
                    <a:pt x="2390" y="200"/>
                  </a:lnTo>
                  <a:lnTo>
                    <a:pt x="2390" y="903"/>
                  </a:lnTo>
                  <a:lnTo>
                    <a:pt x="2471" y="903"/>
                  </a:lnTo>
                  <a:close/>
                  <a:moveTo>
                    <a:pt x="2471" y="306"/>
                  </a:moveTo>
                  <a:lnTo>
                    <a:pt x="2499" y="285"/>
                  </a:lnTo>
                  <a:lnTo>
                    <a:pt x="2530" y="268"/>
                  </a:lnTo>
                  <a:lnTo>
                    <a:pt x="2545" y="261"/>
                  </a:lnTo>
                  <a:lnTo>
                    <a:pt x="2562" y="257"/>
                  </a:lnTo>
                  <a:lnTo>
                    <a:pt x="2595" y="253"/>
                  </a:lnTo>
                  <a:lnTo>
                    <a:pt x="2615" y="254"/>
                  </a:lnTo>
                  <a:lnTo>
                    <a:pt x="2632" y="258"/>
                  </a:lnTo>
                  <a:lnTo>
                    <a:pt x="2649" y="263"/>
                  </a:lnTo>
                  <a:lnTo>
                    <a:pt x="2664" y="270"/>
                  </a:lnTo>
                  <a:lnTo>
                    <a:pt x="2677" y="280"/>
                  </a:lnTo>
                  <a:lnTo>
                    <a:pt x="2689" y="291"/>
                  </a:lnTo>
                  <a:lnTo>
                    <a:pt x="2699" y="302"/>
                  </a:lnTo>
                  <a:lnTo>
                    <a:pt x="2708" y="316"/>
                  </a:lnTo>
                  <a:lnTo>
                    <a:pt x="2724" y="346"/>
                  </a:lnTo>
                  <a:lnTo>
                    <a:pt x="2732" y="379"/>
                  </a:lnTo>
                  <a:lnTo>
                    <a:pt x="2738" y="414"/>
                  </a:lnTo>
                  <a:lnTo>
                    <a:pt x="2740" y="450"/>
                  </a:lnTo>
                  <a:lnTo>
                    <a:pt x="2739" y="473"/>
                  </a:lnTo>
                  <a:lnTo>
                    <a:pt x="2737" y="494"/>
                  </a:lnTo>
                  <a:lnTo>
                    <a:pt x="2732" y="515"/>
                  </a:lnTo>
                  <a:lnTo>
                    <a:pt x="2727" y="535"/>
                  </a:lnTo>
                  <a:lnTo>
                    <a:pt x="2719" y="552"/>
                  </a:lnTo>
                  <a:lnTo>
                    <a:pt x="2710" y="569"/>
                  </a:lnTo>
                  <a:lnTo>
                    <a:pt x="2699" y="583"/>
                  </a:lnTo>
                  <a:lnTo>
                    <a:pt x="2688" y="597"/>
                  </a:lnTo>
                  <a:lnTo>
                    <a:pt x="2675" y="608"/>
                  </a:lnTo>
                  <a:lnTo>
                    <a:pt x="2661" y="620"/>
                  </a:lnTo>
                  <a:lnTo>
                    <a:pt x="2645" y="628"/>
                  </a:lnTo>
                  <a:lnTo>
                    <a:pt x="2629" y="636"/>
                  </a:lnTo>
                  <a:lnTo>
                    <a:pt x="2611" y="642"/>
                  </a:lnTo>
                  <a:lnTo>
                    <a:pt x="2594" y="646"/>
                  </a:lnTo>
                  <a:lnTo>
                    <a:pt x="2555" y="649"/>
                  </a:lnTo>
                  <a:lnTo>
                    <a:pt x="2529" y="648"/>
                  </a:lnTo>
                  <a:lnTo>
                    <a:pt x="2505" y="643"/>
                  </a:lnTo>
                  <a:lnTo>
                    <a:pt x="2486" y="636"/>
                  </a:lnTo>
                  <a:lnTo>
                    <a:pt x="2471" y="627"/>
                  </a:lnTo>
                  <a:lnTo>
                    <a:pt x="2471" y="306"/>
                  </a:lnTo>
                  <a:close/>
                  <a:moveTo>
                    <a:pt x="2035" y="120"/>
                  </a:moveTo>
                  <a:lnTo>
                    <a:pt x="2046" y="119"/>
                  </a:lnTo>
                  <a:lnTo>
                    <a:pt x="2056" y="115"/>
                  </a:lnTo>
                  <a:lnTo>
                    <a:pt x="2064" y="110"/>
                  </a:lnTo>
                  <a:lnTo>
                    <a:pt x="2073" y="102"/>
                  </a:lnTo>
                  <a:lnTo>
                    <a:pt x="2080" y="93"/>
                  </a:lnTo>
                  <a:lnTo>
                    <a:pt x="2084" y="83"/>
                  </a:lnTo>
                  <a:lnTo>
                    <a:pt x="2088" y="72"/>
                  </a:lnTo>
                  <a:lnTo>
                    <a:pt x="2089" y="60"/>
                  </a:lnTo>
                  <a:lnTo>
                    <a:pt x="2088" y="48"/>
                  </a:lnTo>
                  <a:lnTo>
                    <a:pt x="2084" y="37"/>
                  </a:lnTo>
                  <a:lnTo>
                    <a:pt x="2080" y="27"/>
                  </a:lnTo>
                  <a:lnTo>
                    <a:pt x="2073" y="17"/>
                  </a:lnTo>
                  <a:lnTo>
                    <a:pt x="2064" y="10"/>
                  </a:lnTo>
                  <a:lnTo>
                    <a:pt x="2056" y="4"/>
                  </a:lnTo>
                  <a:lnTo>
                    <a:pt x="2046" y="1"/>
                  </a:lnTo>
                  <a:lnTo>
                    <a:pt x="2035" y="0"/>
                  </a:lnTo>
                  <a:lnTo>
                    <a:pt x="2024" y="1"/>
                  </a:lnTo>
                  <a:lnTo>
                    <a:pt x="2014" y="4"/>
                  </a:lnTo>
                  <a:lnTo>
                    <a:pt x="2005" y="10"/>
                  </a:lnTo>
                  <a:lnTo>
                    <a:pt x="1997" y="17"/>
                  </a:lnTo>
                  <a:lnTo>
                    <a:pt x="1989" y="27"/>
                  </a:lnTo>
                  <a:lnTo>
                    <a:pt x="1985" y="37"/>
                  </a:lnTo>
                  <a:lnTo>
                    <a:pt x="1982" y="48"/>
                  </a:lnTo>
                  <a:lnTo>
                    <a:pt x="1981" y="60"/>
                  </a:lnTo>
                  <a:lnTo>
                    <a:pt x="1982" y="72"/>
                  </a:lnTo>
                  <a:lnTo>
                    <a:pt x="1985" y="83"/>
                  </a:lnTo>
                  <a:lnTo>
                    <a:pt x="1989" y="93"/>
                  </a:lnTo>
                  <a:lnTo>
                    <a:pt x="1997" y="102"/>
                  </a:lnTo>
                  <a:lnTo>
                    <a:pt x="2005" y="110"/>
                  </a:lnTo>
                  <a:lnTo>
                    <a:pt x="2014" y="115"/>
                  </a:lnTo>
                  <a:lnTo>
                    <a:pt x="2024" y="119"/>
                  </a:lnTo>
                  <a:lnTo>
                    <a:pt x="2035" y="120"/>
                  </a:lnTo>
                  <a:close/>
                  <a:moveTo>
                    <a:pt x="1994" y="703"/>
                  </a:moveTo>
                  <a:lnTo>
                    <a:pt x="2075" y="703"/>
                  </a:lnTo>
                  <a:lnTo>
                    <a:pt x="2075" y="200"/>
                  </a:lnTo>
                  <a:lnTo>
                    <a:pt x="1994" y="200"/>
                  </a:lnTo>
                  <a:lnTo>
                    <a:pt x="1994" y="703"/>
                  </a:lnTo>
                  <a:close/>
                  <a:moveTo>
                    <a:pt x="1771" y="267"/>
                  </a:moveTo>
                  <a:lnTo>
                    <a:pt x="1905" y="267"/>
                  </a:lnTo>
                  <a:lnTo>
                    <a:pt x="1905" y="200"/>
                  </a:lnTo>
                  <a:lnTo>
                    <a:pt x="1772" y="200"/>
                  </a:lnTo>
                  <a:lnTo>
                    <a:pt x="1772" y="62"/>
                  </a:lnTo>
                  <a:lnTo>
                    <a:pt x="1691" y="62"/>
                  </a:lnTo>
                  <a:lnTo>
                    <a:pt x="1691" y="200"/>
                  </a:lnTo>
                  <a:lnTo>
                    <a:pt x="1605" y="200"/>
                  </a:lnTo>
                  <a:lnTo>
                    <a:pt x="1605" y="267"/>
                  </a:lnTo>
                  <a:lnTo>
                    <a:pt x="1691" y="267"/>
                  </a:lnTo>
                  <a:lnTo>
                    <a:pt x="1691" y="597"/>
                  </a:lnTo>
                  <a:lnTo>
                    <a:pt x="1693" y="625"/>
                  </a:lnTo>
                  <a:lnTo>
                    <a:pt x="1698" y="649"/>
                  </a:lnTo>
                  <a:lnTo>
                    <a:pt x="1703" y="660"/>
                  </a:lnTo>
                  <a:lnTo>
                    <a:pt x="1708" y="669"/>
                  </a:lnTo>
                  <a:lnTo>
                    <a:pt x="1715" y="678"/>
                  </a:lnTo>
                  <a:lnTo>
                    <a:pt x="1722" y="686"/>
                  </a:lnTo>
                  <a:lnTo>
                    <a:pt x="1739" y="699"/>
                  </a:lnTo>
                  <a:lnTo>
                    <a:pt x="1759" y="708"/>
                  </a:lnTo>
                  <a:lnTo>
                    <a:pt x="1782" y="713"/>
                  </a:lnTo>
                  <a:lnTo>
                    <a:pt x="1810" y="715"/>
                  </a:lnTo>
                  <a:lnTo>
                    <a:pt x="1847" y="712"/>
                  </a:lnTo>
                  <a:lnTo>
                    <a:pt x="1876" y="704"/>
                  </a:lnTo>
                  <a:lnTo>
                    <a:pt x="1900" y="692"/>
                  </a:lnTo>
                  <a:lnTo>
                    <a:pt x="1924" y="676"/>
                  </a:lnTo>
                  <a:lnTo>
                    <a:pt x="1892" y="622"/>
                  </a:lnTo>
                  <a:lnTo>
                    <a:pt x="1877" y="632"/>
                  </a:lnTo>
                  <a:lnTo>
                    <a:pt x="1861" y="642"/>
                  </a:lnTo>
                  <a:lnTo>
                    <a:pt x="1851" y="645"/>
                  </a:lnTo>
                  <a:lnTo>
                    <a:pt x="1842" y="647"/>
                  </a:lnTo>
                  <a:lnTo>
                    <a:pt x="1822" y="649"/>
                  </a:lnTo>
                  <a:lnTo>
                    <a:pt x="1811" y="649"/>
                  </a:lnTo>
                  <a:lnTo>
                    <a:pt x="1802" y="647"/>
                  </a:lnTo>
                  <a:lnTo>
                    <a:pt x="1786" y="637"/>
                  </a:lnTo>
                  <a:lnTo>
                    <a:pt x="1779" y="629"/>
                  </a:lnTo>
                  <a:lnTo>
                    <a:pt x="1775" y="620"/>
                  </a:lnTo>
                  <a:lnTo>
                    <a:pt x="1772" y="605"/>
                  </a:lnTo>
                  <a:lnTo>
                    <a:pt x="1771" y="589"/>
                  </a:lnTo>
                  <a:lnTo>
                    <a:pt x="1771" y="267"/>
                  </a:lnTo>
                  <a:close/>
                  <a:moveTo>
                    <a:pt x="1180" y="703"/>
                  </a:moveTo>
                  <a:lnTo>
                    <a:pt x="1180" y="310"/>
                  </a:lnTo>
                  <a:lnTo>
                    <a:pt x="1210" y="290"/>
                  </a:lnTo>
                  <a:lnTo>
                    <a:pt x="1227" y="281"/>
                  </a:lnTo>
                  <a:lnTo>
                    <a:pt x="1244" y="271"/>
                  </a:lnTo>
                  <a:lnTo>
                    <a:pt x="1264" y="263"/>
                  </a:lnTo>
                  <a:lnTo>
                    <a:pt x="1283" y="258"/>
                  </a:lnTo>
                  <a:lnTo>
                    <a:pt x="1303" y="254"/>
                  </a:lnTo>
                  <a:lnTo>
                    <a:pt x="1323" y="253"/>
                  </a:lnTo>
                  <a:lnTo>
                    <a:pt x="1352" y="255"/>
                  </a:lnTo>
                  <a:lnTo>
                    <a:pt x="1364" y="258"/>
                  </a:lnTo>
                  <a:lnTo>
                    <a:pt x="1377" y="261"/>
                  </a:lnTo>
                  <a:lnTo>
                    <a:pt x="1398" y="272"/>
                  </a:lnTo>
                  <a:lnTo>
                    <a:pt x="1406" y="279"/>
                  </a:lnTo>
                  <a:lnTo>
                    <a:pt x="1414" y="286"/>
                  </a:lnTo>
                  <a:lnTo>
                    <a:pt x="1426" y="305"/>
                  </a:lnTo>
                  <a:lnTo>
                    <a:pt x="1435" y="328"/>
                  </a:lnTo>
                  <a:lnTo>
                    <a:pt x="1441" y="357"/>
                  </a:lnTo>
                  <a:lnTo>
                    <a:pt x="1443" y="389"/>
                  </a:lnTo>
                  <a:lnTo>
                    <a:pt x="1443" y="703"/>
                  </a:lnTo>
                  <a:lnTo>
                    <a:pt x="1525" y="703"/>
                  </a:lnTo>
                  <a:lnTo>
                    <a:pt x="1525" y="390"/>
                  </a:lnTo>
                  <a:lnTo>
                    <a:pt x="1522" y="344"/>
                  </a:lnTo>
                  <a:lnTo>
                    <a:pt x="1514" y="303"/>
                  </a:lnTo>
                  <a:lnTo>
                    <a:pt x="1508" y="284"/>
                  </a:lnTo>
                  <a:lnTo>
                    <a:pt x="1501" y="268"/>
                  </a:lnTo>
                  <a:lnTo>
                    <a:pt x="1492" y="253"/>
                  </a:lnTo>
                  <a:lnTo>
                    <a:pt x="1482" y="239"/>
                  </a:lnTo>
                  <a:lnTo>
                    <a:pt x="1470" y="227"/>
                  </a:lnTo>
                  <a:lnTo>
                    <a:pt x="1457" y="217"/>
                  </a:lnTo>
                  <a:lnTo>
                    <a:pt x="1442" y="208"/>
                  </a:lnTo>
                  <a:lnTo>
                    <a:pt x="1424" y="200"/>
                  </a:lnTo>
                  <a:lnTo>
                    <a:pt x="1405" y="195"/>
                  </a:lnTo>
                  <a:lnTo>
                    <a:pt x="1384" y="190"/>
                  </a:lnTo>
                  <a:lnTo>
                    <a:pt x="1362" y="188"/>
                  </a:lnTo>
                  <a:lnTo>
                    <a:pt x="1337" y="187"/>
                  </a:lnTo>
                  <a:lnTo>
                    <a:pt x="1314" y="188"/>
                  </a:lnTo>
                  <a:lnTo>
                    <a:pt x="1291" y="192"/>
                  </a:lnTo>
                  <a:lnTo>
                    <a:pt x="1270" y="196"/>
                  </a:lnTo>
                  <a:lnTo>
                    <a:pt x="1250" y="203"/>
                  </a:lnTo>
                  <a:lnTo>
                    <a:pt x="1212" y="220"/>
                  </a:lnTo>
                  <a:lnTo>
                    <a:pt x="1180" y="240"/>
                  </a:lnTo>
                  <a:lnTo>
                    <a:pt x="1180" y="0"/>
                  </a:lnTo>
                  <a:lnTo>
                    <a:pt x="1099" y="0"/>
                  </a:lnTo>
                  <a:lnTo>
                    <a:pt x="1099" y="703"/>
                  </a:lnTo>
                  <a:lnTo>
                    <a:pt x="1180" y="703"/>
                  </a:lnTo>
                  <a:close/>
                  <a:moveTo>
                    <a:pt x="651" y="693"/>
                  </a:moveTo>
                  <a:lnTo>
                    <a:pt x="673" y="702"/>
                  </a:lnTo>
                  <a:lnTo>
                    <a:pt x="699" y="710"/>
                  </a:lnTo>
                  <a:lnTo>
                    <a:pt x="725" y="713"/>
                  </a:lnTo>
                  <a:lnTo>
                    <a:pt x="753" y="715"/>
                  </a:lnTo>
                  <a:lnTo>
                    <a:pt x="781" y="713"/>
                  </a:lnTo>
                  <a:lnTo>
                    <a:pt x="808" y="710"/>
                  </a:lnTo>
                  <a:lnTo>
                    <a:pt x="832" y="702"/>
                  </a:lnTo>
                  <a:lnTo>
                    <a:pt x="855" y="692"/>
                  </a:lnTo>
                  <a:lnTo>
                    <a:pt x="876" y="680"/>
                  </a:lnTo>
                  <a:lnTo>
                    <a:pt x="896" y="666"/>
                  </a:lnTo>
                  <a:lnTo>
                    <a:pt x="914" y="650"/>
                  </a:lnTo>
                  <a:lnTo>
                    <a:pt x="929" y="633"/>
                  </a:lnTo>
                  <a:lnTo>
                    <a:pt x="942" y="614"/>
                  </a:lnTo>
                  <a:lnTo>
                    <a:pt x="954" y="593"/>
                  </a:lnTo>
                  <a:lnTo>
                    <a:pt x="964" y="571"/>
                  </a:lnTo>
                  <a:lnTo>
                    <a:pt x="972" y="548"/>
                  </a:lnTo>
                  <a:lnTo>
                    <a:pt x="979" y="525"/>
                  </a:lnTo>
                  <a:lnTo>
                    <a:pt x="983" y="500"/>
                  </a:lnTo>
                  <a:lnTo>
                    <a:pt x="987" y="451"/>
                  </a:lnTo>
                  <a:lnTo>
                    <a:pt x="986" y="426"/>
                  </a:lnTo>
                  <a:lnTo>
                    <a:pt x="983" y="402"/>
                  </a:lnTo>
                  <a:lnTo>
                    <a:pt x="979" y="378"/>
                  </a:lnTo>
                  <a:lnTo>
                    <a:pt x="972" y="354"/>
                  </a:lnTo>
                  <a:lnTo>
                    <a:pt x="964" y="332"/>
                  </a:lnTo>
                  <a:lnTo>
                    <a:pt x="954" y="310"/>
                  </a:lnTo>
                  <a:lnTo>
                    <a:pt x="942" y="289"/>
                  </a:lnTo>
                  <a:lnTo>
                    <a:pt x="929" y="270"/>
                  </a:lnTo>
                  <a:lnTo>
                    <a:pt x="914" y="252"/>
                  </a:lnTo>
                  <a:lnTo>
                    <a:pt x="896" y="237"/>
                  </a:lnTo>
                  <a:lnTo>
                    <a:pt x="876" y="222"/>
                  </a:lnTo>
                  <a:lnTo>
                    <a:pt x="855" y="210"/>
                  </a:lnTo>
                  <a:lnTo>
                    <a:pt x="832" y="200"/>
                  </a:lnTo>
                  <a:lnTo>
                    <a:pt x="808" y="193"/>
                  </a:lnTo>
                  <a:lnTo>
                    <a:pt x="781" y="189"/>
                  </a:lnTo>
                  <a:lnTo>
                    <a:pt x="753" y="187"/>
                  </a:lnTo>
                  <a:lnTo>
                    <a:pt x="724" y="189"/>
                  </a:lnTo>
                  <a:lnTo>
                    <a:pt x="698" y="193"/>
                  </a:lnTo>
                  <a:lnTo>
                    <a:pt x="673" y="200"/>
                  </a:lnTo>
                  <a:lnTo>
                    <a:pt x="650" y="209"/>
                  </a:lnTo>
                  <a:lnTo>
                    <a:pt x="629" y="221"/>
                  </a:lnTo>
                  <a:lnTo>
                    <a:pt x="610" y="236"/>
                  </a:lnTo>
                  <a:lnTo>
                    <a:pt x="593" y="251"/>
                  </a:lnTo>
                  <a:lnTo>
                    <a:pt x="577" y="269"/>
                  </a:lnTo>
                  <a:lnTo>
                    <a:pt x="563" y="287"/>
                  </a:lnTo>
                  <a:lnTo>
                    <a:pt x="551" y="308"/>
                  </a:lnTo>
                  <a:lnTo>
                    <a:pt x="541" y="329"/>
                  </a:lnTo>
                  <a:lnTo>
                    <a:pt x="533" y="353"/>
                  </a:lnTo>
                  <a:lnTo>
                    <a:pt x="527" y="376"/>
                  </a:lnTo>
                  <a:lnTo>
                    <a:pt x="522" y="400"/>
                  </a:lnTo>
                  <a:lnTo>
                    <a:pt x="519" y="450"/>
                  </a:lnTo>
                  <a:lnTo>
                    <a:pt x="522" y="498"/>
                  </a:lnTo>
                  <a:lnTo>
                    <a:pt x="527" y="522"/>
                  </a:lnTo>
                  <a:lnTo>
                    <a:pt x="533" y="547"/>
                  </a:lnTo>
                  <a:lnTo>
                    <a:pt x="542" y="570"/>
                  </a:lnTo>
                  <a:lnTo>
                    <a:pt x="552" y="592"/>
                  </a:lnTo>
                  <a:lnTo>
                    <a:pt x="579" y="633"/>
                  </a:lnTo>
                  <a:lnTo>
                    <a:pt x="594" y="650"/>
                  </a:lnTo>
                  <a:lnTo>
                    <a:pt x="610" y="666"/>
                  </a:lnTo>
                  <a:lnTo>
                    <a:pt x="630" y="680"/>
                  </a:lnTo>
                  <a:lnTo>
                    <a:pt x="651" y="693"/>
                  </a:lnTo>
                  <a:close/>
                  <a:moveTo>
                    <a:pt x="637" y="588"/>
                  </a:moveTo>
                  <a:lnTo>
                    <a:pt x="628" y="573"/>
                  </a:lnTo>
                  <a:lnTo>
                    <a:pt x="620" y="557"/>
                  </a:lnTo>
                  <a:lnTo>
                    <a:pt x="608" y="524"/>
                  </a:lnTo>
                  <a:lnTo>
                    <a:pt x="602" y="487"/>
                  </a:lnTo>
                  <a:lnTo>
                    <a:pt x="599" y="450"/>
                  </a:lnTo>
                  <a:lnTo>
                    <a:pt x="602" y="412"/>
                  </a:lnTo>
                  <a:lnTo>
                    <a:pt x="608" y="377"/>
                  </a:lnTo>
                  <a:lnTo>
                    <a:pt x="614" y="359"/>
                  </a:lnTo>
                  <a:lnTo>
                    <a:pt x="620" y="344"/>
                  </a:lnTo>
                  <a:lnTo>
                    <a:pt x="628" y="328"/>
                  </a:lnTo>
                  <a:lnTo>
                    <a:pt x="637" y="314"/>
                  </a:lnTo>
                  <a:lnTo>
                    <a:pt x="647" y="301"/>
                  </a:lnTo>
                  <a:lnTo>
                    <a:pt x="659" y="289"/>
                  </a:lnTo>
                  <a:lnTo>
                    <a:pt x="671" y="278"/>
                  </a:lnTo>
                  <a:lnTo>
                    <a:pt x="685" y="269"/>
                  </a:lnTo>
                  <a:lnTo>
                    <a:pt x="700" y="261"/>
                  </a:lnTo>
                  <a:lnTo>
                    <a:pt x="716" y="255"/>
                  </a:lnTo>
                  <a:lnTo>
                    <a:pt x="734" y="253"/>
                  </a:lnTo>
                  <a:lnTo>
                    <a:pt x="753" y="252"/>
                  </a:lnTo>
                  <a:lnTo>
                    <a:pt x="771" y="253"/>
                  </a:lnTo>
                  <a:lnTo>
                    <a:pt x="789" y="255"/>
                  </a:lnTo>
                  <a:lnTo>
                    <a:pt x="806" y="261"/>
                  </a:lnTo>
                  <a:lnTo>
                    <a:pt x="821" y="269"/>
                  </a:lnTo>
                  <a:lnTo>
                    <a:pt x="835" y="278"/>
                  </a:lnTo>
                  <a:lnTo>
                    <a:pt x="847" y="289"/>
                  </a:lnTo>
                  <a:lnTo>
                    <a:pt x="860" y="301"/>
                  </a:lnTo>
                  <a:lnTo>
                    <a:pt x="870" y="314"/>
                  </a:lnTo>
                  <a:lnTo>
                    <a:pt x="878" y="328"/>
                  </a:lnTo>
                  <a:lnTo>
                    <a:pt x="887" y="344"/>
                  </a:lnTo>
                  <a:lnTo>
                    <a:pt x="898" y="378"/>
                  </a:lnTo>
                  <a:lnTo>
                    <a:pt x="906" y="413"/>
                  </a:lnTo>
                  <a:lnTo>
                    <a:pt x="908" y="451"/>
                  </a:lnTo>
                  <a:lnTo>
                    <a:pt x="906" y="487"/>
                  </a:lnTo>
                  <a:lnTo>
                    <a:pt x="898" y="524"/>
                  </a:lnTo>
                  <a:lnTo>
                    <a:pt x="894" y="540"/>
                  </a:lnTo>
                  <a:lnTo>
                    <a:pt x="887" y="557"/>
                  </a:lnTo>
                  <a:lnTo>
                    <a:pt x="878" y="572"/>
                  </a:lnTo>
                  <a:lnTo>
                    <a:pt x="870" y="586"/>
                  </a:lnTo>
                  <a:lnTo>
                    <a:pt x="847" y="612"/>
                  </a:lnTo>
                  <a:lnTo>
                    <a:pt x="835" y="623"/>
                  </a:lnTo>
                  <a:lnTo>
                    <a:pt x="821" y="633"/>
                  </a:lnTo>
                  <a:lnTo>
                    <a:pt x="806" y="639"/>
                  </a:lnTo>
                  <a:lnTo>
                    <a:pt x="789" y="645"/>
                  </a:lnTo>
                  <a:lnTo>
                    <a:pt x="771" y="648"/>
                  </a:lnTo>
                  <a:lnTo>
                    <a:pt x="753" y="649"/>
                  </a:lnTo>
                  <a:lnTo>
                    <a:pt x="735" y="648"/>
                  </a:lnTo>
                  <a:lnTo>
                    <a:pt x="717" y="645"/>
                  </a:lnTo>
                  <a:lnTo>
                    <a:pt x="701" y="639"/>
                  </a:lnTo>
                  <a:lnTo>
                    <a:pt x="687" y="633"/>
                  </a:lnTo>
                  <a:lnTo>
                    <a:pt x="672" y="623"/>
                  </a:lnTo>
                  <a:lnTo>
                    <a:pt x="659" y="613"/>
                  </a:lnTo>
                  <a:lnTo>
                    <a:pt x="648" y="601"/>
                  </a:lnTo>
                  <a:lnTo>
                    <a:pt x="637" y="588"/>
                  </a:lnTo>
                  <a:close/>
                  <a:moveTo>
                    <a:pt x="84" y="703"/>
                  </a:moveTo>
                  <a:lnTo>
                    <a:pt x="84" y="412"/>
                  </a:lnTo>
                  <a:lnTo>
                    <a:pt x="156" y="337"/>
                  </a:lnTo>
                  <a:lnTo>
                    <a:pt x="400" y="703"/>
                  </a:lnTo>
                  <a:lnTo>
                    <a:pt x="501" y="703"/>
                  </a:lnTo>
                  <a:lnTo>
                    <a:pt x="216" y="276"/>
                  </a:lnTo>
                  <a:lnTo>
                    <a:pt x="487" y="0"/>
                  </a:lnTo>
                  <a:lnTo>
                    <a:pt x="387" y="0"/>
                  </a:lnTo>
                  <a:lnTo>
                    <a:pt x="84" y="308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03"/>
                  </a:lnTo>
                  <a:lnTo>
                    <a:pt x="84" y="703"/>
                  </a:lnTo>
                  <a:close/>
                  <a:moveTo>
                    <a:pt x="6645" y="715"/>
                  </a:moveTo>
                  <a:lnTo>
                    <a:pt x="6656" y="714"/>
                  </a:lnTo>
                  <a:lnTo>
                    <a:pt x="6667" y="710"/>
                  </a:lnTo>
                  <a:lnTo>
                    <a:pt x="6677" y="704"/>
                  </a:lnTo>
                  <a:lnTo>
                    <a:pt x="6684" y="697"/>
                  </a:lnTo>
                  <a:lnTo>
                    <a:pt x="6692" y="687"/>
                  </a:lnTo>
                  <a:lnTo>
                    <a:pt x="6698" y="676"/>
                  </a:lnTo>
                  <a:lnTo>
                    <a:pt x="6700" y="665"/>
                  </a:lnTo>
                  <a:lnTo>
                    <a:pt x="6701" y="652"/>
                  </a:lnTo>
                  <a:lnTo>
                    <a:pt x="6700" y="639"/>
                  </a:lnTo>
                  <a:lnTo>
                    <a:pt x="6698" y="627"/>
                  </a:lnTo>
                  <a:lnTo>
                    <a:pt x="6692" y="616"/>
                  </a:lnTo>
                  <a:lnTo>
                    <a:pt x="6684" y="607"/>
                  </a:lnTo>
                  <a:lnTo>
                    <a:pt x="6677" y="599"/>
                  </a:lnTo>
                  <a:lnTo>
                    <a:pt x="6667" y="593"/>
                  </a:lnTo>
                  <a:lnTo>
                    <a:pt x="6656" y="590"/>
                  </a:lnTo>
                  <a:lnTo>
                    <a:pt x="6645" y="589"/>
                  </a:lnTo>
                  <a:lnTo>
                    <a:pt x="6632" y="590"/>
                  </a:lnTo>
                  <a:lnTo>
                    <a:pt x="6621" y="593"/>
                  </a:lnTo>
                  <a:lnTo>
                    <a:pt x="6613" y="599"/>
                  </a:lnTo>
                  <a:lnTo>
                    <a:pt x="6604" y="607"/>
                  </a:lnTo>
                  <a:lnTo>
                    <a:pt x="6596" y="616"/>
                  </a:lnTo>
                  <a:lnTo>
                    <a:pt x="6592" y="627"/>
                  </a:lnTo>
                  <a:lnTo>
                    <a:pt x="6588" y="639"/>
                  </a:lnTo>
                  <a:lnTo>
                    <a:pt x="6587" y="652"/>
                  </a:lnTo>
                  <a:lnTo>
                    <a:pt x="6588" y="665"/>
                  </a:lnTo>
                  <a:lnTo>
                    <a:pt x="6592" y="676"/>
                  </a:lnTo>
                  <a:lnTo>
                    <a:pt x="6596" y="687"/>
                  </a:lnTo>
                  <a:lnTo>
                    <a:pt x="6604" y="697"/>
                  </a:lnTo>
                  <a:lnTo>
                    <a:pt x="6613" y="704"/>
                  </a:lnTo>
                  <a:lnTo>
                    <a:pt x="6621" y="710"/>
                  </a:lnTo>
                  <a:lnTo>
                    <a:pt x="6632" y="714"/>
                  </a:lnTo>
                  <a:lnTo>
                    <a:pt x="6645" y="715"/>
                  </a:lnTo>
                  <a:close/>
                </a:path>
              </a:pathLst>
            </a:custGeom>
            <a:solidFill>
              <a:srgbClr val="004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2063750" y="909638"/>
              <a:ext cx="2446338" cy="463550"/>
            </a:xfrm>
            <a:custGeom>
              <a:avLst/>
              <a:gdLst>
                <a:gd name="T0" fmla="*/ 412 w 10787"/>
                <a:gd name="T1" fmla="*/ 915 h 2044"/>
                <a:gd name="T2" fmla="*/ 1192 w 10787"/>
                <a:gd name="T3" fmla="*/ 87 h 2044"/>
                <a:gd name="T4" fmla="*/ 2194 w 10787"/>
                <a:gd name="T5" fmla="*/ 484 h 2044"/>
                <a:gd name="T6" fmla="*/ 2496 w 10787"/>
                <a:gd name="T7" fmla="*/ 637 h 2044"/>
                <a:gd name="T8" fmla="*/ 1687 w 10787"/>
                <a:gd name="T9" fmla="*/ 750 h 2044"/>
                <a:gd name="T10" fmla="*/ 1305 w 10787"/>
                <a:gd name="T11" fmla="*/ 725 h 2044"/>
                <a:gd name="T12" fmla="*/ 2007 w 10787"/>
                <a:gd name="T13" fmla="*/ 847 h 2044"/>
                <a:gd name="T14" fmla="*/ 1569 w 10787"/>
                <a:gd name="T15" fmla="*/ 402 h 2044"/>
                <a:gd name="T16" fmla="*/ 1026 w 10787"/>
                <a:gd name="T17" fmla="*/ 655 h 2044"/>
                <a:gd name="T18" fmla="*/ 1023 w 10787"/>
                <a:gd name="T19" fmla="*/ 1344 h 2044"/>
                <a:gd name="T20" fmla="*/ 1599 w 10787"/>
                <a:gd name="T21" fmla="*/ 1596 h 2044"/>
                <a:gd name="T22" fmla="*/ 1548 w 10787"/>
                <a:gd name="T23" fmla="*/ 1390 h 2044"/>
                <a:gd name="T24" fmla="*/ 1299 w 10787"/>
                <a:gd name="T25" fmla="*/ 1097 h 2044"/>
                <a:gd name="T26" fmla="*/ 10460 w 10787"/>
                <a:gd name="T27" fmla="*/ 808 h 2044"/>
                <a:gd name="T28" fmla="*/ 10292 w 10787"/>
                <a:gd name="T29" fmla="*/ 1402 h 2044"/>
                <a:gd name="T30" fmla="*/ 9988 w 10787"/>
                <a:gd name="T31" fmla="*/ 1058 h 2044"/>
                <a:gd name="T32" fmla="*/ 10231 w 10787"/>
                <a:gd name="T33" fmla="*/ 583 h 2044"/>
                <a:gd name="T34" fmla="*/ 10729 w 10787"/>
                <a:gd name="T35" fmla="*/ 1315 h 2044"/>
                <a:gd name="T36" fmla="*/ 10653 w 10787"/>
                <a:gd name="T37" fmla="*/ 562 h 2044"/>
                <a:gd name="T38" fmla="*/ 9952 w 10787"/>
                <a:gd name="T39" fmla="*/ 456 h 2044"/>
                <a:gd name="T40" fmla="*/ 9682 w 10787"/>
                <a:gd name="T41" fmla="*/ 1145 h 2044"/>
                <a:gd name="T42" fmla="*/ 10077 w 10787"/>
                <a:gd name="T43" fmla="*/ 1580 h 2044"/>
                <a:gd name="T44" fmla="*/ 9195 w 10787"/>
                <a:gd name="T45" fmla="*/ 28 h 2044"/>
                <a:gd name="T46" fmla="*/ 8443 w 10787"/>
                <a:gd name="T47" fmla="*/ 1382 h 2044"/>
                <a:gd name="T48" fmla="*/ 8314 w 10787"/>
                <a:gd name="T49" fmla="*/ 1088 h 2044"/>
                <a:gd name="T50" fmla="*/ 8985 w 10787"/>
                <a:gd name="T51" fmla="*/ 752 h 2044"/>
                <a:gd name="T52" fmla="*/ 8498 w 10787"/>
                <a:gd name="T53" fmla="*/ 399 h 2044"/>
                <a:gd name="T54" fmla="*/ 8433 w 10787"/>
                <a:gd name="T55" fmla="*/ 594 h 2044"/>
                <a:gd name="T56" fmla="*/ 8484 w 10787"/>
                <a:gd name="T57" fmla="*/ 828 h 2044"/>
                <a:gd name="T58" fmla="*/ 7979 w 10787"/>
                <a:gd name="T59" fmla="*/ 1122 h 2044"/>
                <a:gd name="T60" fmla="*/ 8378 w 10787"/>
                <a:gd name="T61" fmla="*/ 1593 h 2044"/>
                <a:gd name="T62" fmla="*/ 6793 w 10787"/>
                <a:gd name="T63" fmla="*/ 1585 h 2044"/>
                <a:gd name="T64" fmla="*/ 7118 w 10787"/>
                <a:gd name="T65" fmla="*/ 1127 h 2044"/>
                <a:gd name="T66" fmla="*/ 6625 w 10787"/>
                <a:gd name="T67" fmla="*/ 774 h 2044"/>
                <a:gd name="T68" fmla="*/ 6821 w 10787"/>
                <a:gd name="T69" fmla="*/ 585 h 2044"/>
                <a:gd name="T70" fmla="*/ 6665 w 10787"/>
                <a:gd name="T71" fmla="*/ 393 h 2044"/>
                <a:gd name="T72" fmla="*/ 6299 w 10787"/>
                <a:gd name="T73" fmla="*/ 812 h 2044"/>
                <a:gd name="T74" fmla="*/ 6802 w 10787"/>
                <a:gd name="T75" fmla="*/ 1200 h 2044"/>
                <a:gd name="T76" fmla="*/ 6499 w 10787"/>
                <a:gd name="T77" fmla="*/ 1396 h 2044"/>
                <a:gd name="T78" fmla="*/ 4548 w 10787"/>
                <a:gd name="T79" fmla="*/ 593 h 2044"/>
                <a:gd name="T80" fmla="*/ 4703 w 10787"/>
                <a:gd name="T81" fmla="*/ 914 h 2044"/>
                <a:gd name="T82" fmla="*/ 4459 w 10787"/>
                <a:gd name="T83" fmla="*/ 597 h 2044"/>
                <a:gd name="T84" fmla="*/ 4904 w 10787"/>
                <a:gd name="T85" fmla="*/ 530 h 2044"/>
                <a:gd name="T86" fmla="*/ 4295 w 10787"/>
                <a:gd name="T87" fmla="*/ 435 h 2044"/>
                <a:gd name="T88" fmla="*/ 3982 w 10787"/>
                <a:gd name="T89" fmla="*/ 997 h 2044"/>
                <a:gd name="T90" fmla="*/ 4206 w 10787"/>
                <a:gd name="T91" fmla="*/ 1518 h 2044"/>
                <a:gd name="T92" fmla="*/ 4913 w 10787"/>
                <a:gd name="T93" fmla="*/ 1392 h 2044"/>
                <a:gd name="T94" fmla="*/ 4382 w 10787"/>
                <a:gd name="T95" fmla="*/ 1315 h 2044"/>
                <a:gd name="T96" fmla="*/ 3953 w 10787"/>
                <a:gd name="T97" fmla="*/ 421 h 2044"/>
                <a:gd name="T98" fmla="*/ 3148 w 10787"/>
                <a:gd name="T99" fmla="*/ 423 h 2044"/>
                <a:gd name="T100" fmla="*/ 3209 w 10787"/>
                <a:gd name="T101" fmla="*/ 1571 h 2044"/>
                <a:gd name="T102" fmla="*/ 7899 w 10787"/>
                <a:gd name="T103" fmla="*/ 1393 h 2044"/>
                <a:gd name="T104" fmla="*/ 7680 w 10787"/>
                <a:gd name="T105" fmla="*/ 603 h 2044"/>
                <a:gd name="T106" fmla="*/ 7674 w 10787"/>
                <a:gd name="T107" fmla="*/ 399 h 2044"/>
                <a:gd name="T108" fmla="*/ 7217 w 10787"/>
                <a:gd name="T109" fmla="*/ 424 h 2044"/>
                <a:gd name="T110" fmla="*/ 7379 w 10787"/>
                <a:gd name="T111" fmla="*/ 1421 h 2044"/>
                <a:gd name="T112" fmla="*/ 7887 w 10787"/>
                <a:gd name="T113" fmla="*/ 1555 h 2044"/>
                <a:gd name="T114" fmla="*/ 5775 w 10787"/>
                <a:gd name="T115" fmla="*/ 1857 h 2044"/>
                <a:gd name="T116" fmla="*/ 5451 w 10787"/>
                <a:gd name="T117" fmla="*/ 1876 h 2044"/>
                <a:gd name="T118" fmla="*/ 5432 w 10787"/>
                <a:gd name="T119" fmla="*/ 1539 h 2044"/>
                <a:gd name="T120" fmla="*/ 5653 w 10787"/>
                <a:gd name="T121" fmla="*/ 1377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87" h="2044">
                  <a:moveTo>
                    <a:pt x="1192" y="87"/>
                  </a:moveTo>
                  <a:lnTo>
                    <a:pt x="1192" y="83"/>
                  </a:lnTo>
                  <a:lnTo>
                    <a:pt x="1189" y="76"/>
                  </a:lnTo>
                  <a:lnTo>
                    <a:pt x="1186" y="71"/>
                  </a:lnTo>
                  <a:lnTo>
                    <a:pt x="1174" y="68"/>
                  </a:lnTo>
                  <a:lnTo>
                    <a:pt x="597" y="68"/>
                  </a:lnTo>
                  <a:lnTo>
                    <a:pt x="22" y="68"/>
                  </a:lnTo>
                  <a:lnTo>
                    <a:pt x="11" y="69"/>
                  </a:lnTo>
                  <a:lnTo>
                    <a:pt x="4" y="72"/>
                  </a:lnTo>
                  <a:lnTo>
                    <a:pt x="1" y="79"/>
                  </a:lnTo>
                  <a:lnTo>
                    <a:pt x="0" y="89"/>
                  </a:lnTo>
                  <a:lnTo>
                    <a:pt x="0" y="266"/>
                  </a:lnTo>
                  <a:lnTo>
                    <a:pt x="1" y="276"/>
                  </a:lnTo>
                  <a:lnTo>
                    <a:pt x="6" y="283"/>
                  </a:lnTo>
                  <a:lnTo>
                    <a:pt x="12" y="287"/>
                  </a:lnTo>
                  <a:lnTo>
                    <a:pt x="20" y="290"/>
                  </a:lnTo>
                  <a:lnTo>
                    <a:pt x="412" y="290"/>
                  </a:lnTo>
                  <a:lnTo>
                    <a:pt x="412" y="915"/>
                  </a:lnTo>
                  <a:lnTo>
                    <a:pt x="412" y="1542"/>
                  </a:lnTo>
                  <a:lnTo>
                    <a:pt x="413" y="1553"/>
                  </a:lnTo>
                  <a:lnTo>
                    <a:pt x="417" y="1560"/>
                  </a:lnTo>
                  <a:lnTo>
                    <a:pt x="423" y="1566"/>
                  </a:lnTo>
                  <a:lnTo>
                    <a:pt x="432" y="1567"/>
                  </a:lnTo>
                  <a:lnTo>
                    <a:pt x="730" y="1567"/>
                  </a:lnTo>
                  <a:lnTo>
                    <a:pt x="741" y="1565"/>
                  </a:lnTo>
                  <a:lnTo>
                    <a:pt x="748" y="1560"/>
                  </a:lnTo>
                  <a:lnTo>
                    <a:pt x="753" y="1552"/>
                  </a:lnTo>
                  <a:lnTo>
                    <a:pt x="754" y="1542"/>
                  </a:lnTo>
                  <a:lnTo>
                    <a:pt x="754" y="915"/>
                  </a:lnTo>
                  <a:lnTo>
                    <a:pt x="754" y="290"/>
                  </a:lnTo>
                  <a:lnTo>
                    <a:pt x="1152" y="290"/>
                  </a:lnTo>
                  <a:lnTo>
                    <a:pt x="1161" y="289"/>
                  </a:lnTo>
                  <a:lnTo>
                    <a:pt x="1167" y="284"/>
                  </a:lnTo>
                  <a:lnTo>
                    <a:pt x="1172" y="277"/>
                  </a:lnTo>
                  <a:lnTo>
                    <a:pt x="1174" y="269"/>
                  </a:lnTo>
                  <a:lnTo>
                    <a:pt x="1192" y="87"/>
                  </a:lnTo>
                  <a:close/>
                  <a:moveTo>
                    <a:pt x="2738" y="597"/>
                  </a:moveTo>
                  <a:lnTo>
                    <a:pt x="2747" y="595"/>
                  </a:lnTo>
                  <a:lnTo>
                    <a:pt x="2754" y="592"/>
                  </a:lnTo>
                  <a:lnTo>
                    <a:pt x="2757" y="586"/>
                  </a:lnTo>
                  <a:lnTo>
                    <a:pt x="2759" y="579"/>
                  </a:lnTo>
                  <a:lnTo>
                    <a:pt x="2759" y="430"/>
                  </a:lnTo>
                  <a:lnTo>
                    <a:pt x="2758" y="421"/>
                  </a:lnTo>
                  <a:lnTo>
                    <a:pt x="2755" y="415"/>
                  </a:lnTo>
                  <a:lnTo>
                    <a:pt x="2749" y="411"/>
                  </a:lnTo>
                  <a:lnTo>
                    <a:pt x="2741" y="409"/>
                  </a:lnTo>
                  <a:lnTo>
                    <a:pt x="2620" y="416"/>
                  </a:lnTo>
                  <a:lnTo>
                    <a:pt x="2490" y="426"/>
                  </a:lnTo>
                  <a:lnTo>
                    <a:pt x="2363" y="437"/>
                  </a:lnTo>
                  <a:lnTo>
                    <a:pt x="2252" y="450"/>
                  </a:lnTo>
                  <a:lnTo>
                    <a:pt x="2231" y="453"/>
                  </a:lnTo>
                  <a:lnTo>
                    <a:pt x="2215" y="461"/>
                  </a:lnTo>
                  <a:lnTo>
                    <a:pt x="2202" y="472"/>
                  </a:lnTo>
                  <a:lnTo>
                    <a:pt x="2194" y="484"/>
                  </a:lnTo>
                  <a:lnTo>
                    <a:pt x="2187" y="498"/>
                  </a:lnTo>
                  <a:lnTo>
                    <a:pt x="2184" y="515"/>
                  </a:lnTo>
                  <a:lnTo>
                    <a:pt x="2182" y="531"/>
                  </a:lnTo>
                  <a:lnTo>
                    <a:pt x="2182" y="548"/>
                  </a:lnTo>
                  <a:lnTo>
                    <a:pt x="2182" y="1050"/>
                  </a:lnTo>
                  <a:lnTo>
                    <a:pt x="2182" y="1553"/>
                  </a:lnTo>
                  <a:lnTo>
                    <a:pt x="2183" y="1561"/>
                  </a:lnTo>
                  <a:lnTo>
                    <a:pt x="2187" y="1568"/>
                  </a:lnTo>
                  <a:lnTo>
                    <a:pt x="2193" y="1571"/>
                  </a:lnTo>
                  <a:lnTo>
                    <a:pt x="2200" y="1572"/>
                  </a:lnTo>
                  <a:lnTo>
                    <a:pt x="2476" y="1572"/>
                  </a:lnTo>
                  <a:lnTo>
                    <a:pt x="2485" y="1571"/>
                  </a:lnTo>
                  <a:lnTo>
                    <a:pt x="2490" y="1568"/>
                  </a:lnTo>
                  <a:lnTo>
                    <a:pt x="2493" y="1561"/>
                  </a:lnTo>
                  <a:lnTo>
                    <a:pt x="2495" y="1550"/>
                  </a:lnTo>
                  <a:lnTo>
                    <a:pt x="2495" y="1098"/>
                  </a:lnTo>
                  <a:lnTo>
                    <a:pt x="2495" y="646"/>
                  </a:lnTo>
                  <a:lnTo>
                    <a:pt x="2496" y="637"/>
                  </a:lnTo>
                  <a:lnTo>
                    <a:pt x="2498" y="629"/>
                  </a:lnTo>
                  <a:lnTo>
                    <a:pt x="2506" y="618"/>
                  </a:lnTo>
                  <a:lnTo>
                    <a:pt x="2516" y="613"/>
                  </a:lnTo>
                  <a:lnTo>
                    <a:pt x="2525" y="611"/>
                  </a:lnTo>
                  <a:lnTo>
                    <a:pt x="2633" y="602"/>
                  </a:lnTo>
                  <a:lnTo>
                    <a:pt x="2738" y="597"/>
                  </a:lnTo>
                  <a:close/>
                  <a:moveTo>
                    <a:pt x="1493" y="591"/>
                  </a:moveTo>
                  <a:lnTo>
                    <a:pt x="1525" y="593"/>
                  </a:lnTo>
                  <a:lnTo>
                    <a:pt x="1552" y="597"/>
                  </a:lnTo>
                  <a:lnTo>
                    <a:pt x="1577" y="605"/>
                  </a:lnTo>
                  <a:lnTo>
                    <a:pt x="1599" y="615"/>
                  </a:lnTo>
                  <a:lnTo>
                    <a:pt x="1618" y="627"/>
                  </a:lnTo>
                  <a:lnTo>
                    <a:pt x="1635" y="643"/>
                  </a:lnTo>
                  <a:lnTo>
                    <a:pt x="1649" y="660"/>
                  </a:lnTo>
                  <a:lnTo>
                    <a:pt x="1661" y="680"/>
                  </a:lnTo>
                  <a:lnTo>
                    <a:pt x="1671" y="701"/>
                  </a:lnTo>
                  <a:lnTo>
                    <a:pt x="1680" y="724"/>
                  </a:lnTo>
                  <a:lnTo>
                    <a:pt x="1687" y="750"/>
                  </a:lnTo>
                  <a:lnTo>
                    <a:pt x="1691" y="776"/>
                  </a:lnTo>
                  <a:lnTo>
                    <a:pt x="1694" y="804"/>
                  </a:lnTo>
                  <a:lnTo>
                    <a:pt x="1696" y="833"/>
                  </a:lnTo>
                  <a:lnTo>
                    <a:pt x="1699" y="894"/>
                  </a:lnTo>
                  <a:lnTo>
                    <a:pt x="1698" y="905"/>
                  </a:lnTo>
                  <a:lnTo>
                    <a:pt x="1693" y="911"/>
                  </a:lnTo>
                  <a:lnTo>
                    <a:pt x="1687" y="914"/>
                  </a:lnTo>
                  <a:lnTo>
                    <a:pt x="1678" y="914"/>
                  </a:lnTo>
                  <a:lnTo>
                    <a:pt x="1302" y="914"/>
                  </a:lnTo>
                  <a:lnTo>
                    <a:pt x="1294" y="914"/>
                  </a:lnTo>
                  <a:lnTo>
                    <a:pt x="1289" y="911"/>
                  </a:lnTo>
                  <a:lnTo>
                    <a:pt x="1286" y="903"/>
                  </a:lnTo>
                  <a:lnTo>
                    <a:pt x="1285" y="892"/>
                  </a:lnTo>
                  <a:lnTo>
                    <a:pt x="1288" y="832"/>
                  </a:lnTo>
                  <a:lnTo>
                    <a:pt x="1290" y="804"/>
                  </a:lnTo>
                  <a:lnTo>
                    <a:pt x="1293" y="776"/>
                  </a:lnTo>
                  <a:lnTo>
                    <a:pt x="1299" y="750"/>
                  </a:lnTo>
                  <a:lnTo>
                    <a:pt x="1305" y="725"/>
                  </a:lnTo>
                  <a:lnTo>
                    <a:pt x="1314" y="702"/>
                  </a:lnTo>
                  <a:lnTo>
                    <a:pt x="1325" y="680"/>
                  </a:lnTo>
                  <a:lnTo>
                    <a:pt x="1337" y="660"/>
                  </a:lnTo>
                  <a:lnTo>
                    <a:pt x="1351" y="644"/>
                  </a:lnTo>
                  <a:lnTo>
                    <a:pt x="1369" y="628"/>
                  </a:lnTo>
                  <a:lnTo>
                    <a:pt x="1388" y="615"/>
                  </a:lnTo>
                  <a:lnTo>
                    <a:pt x="1410" y="605"/>
                  </a:lnTo>
                  <a:lnTo>
                    <a:pt x="1434" y="597"/>
                  </a:lnTo>
                  <a:lnTo>
                    <a:pt x="1462" y="593"/>
                  </a:lnTo>
                  <a:lnTo>
                    <a:pt x="1493" y="591"/>
                  </a:lnTo>
                  <a:close/>
                  <a:moveTo>
                    <a:pt x="2002" y="1094"/>
                  </a:moveTo>
                  <a:lnTo>
                    <a:pt x="2010" y="1093"/>
                  </a:lnTo>
                  <a:lnTo>
                    <a:pt x="2016" y="1089"/>
                  </a:lnTo>
                  <a:lnTo>
                    <a:pt x="2019" y="1083"/>
                  </a:lnTo>
                  <a:lnTo>
                    <a:pt x="2022" y="1072"/>
                  </a:lnTo>
                  <a:lnTo>
                    <a:pt x="2019" y="992"/>
                  </a:lnTo>
                  <a:lnTo>
                    <a:pt x="2015" y="916"/>
                  </a:lnTo>
                  <a:lnTo>
                    <a:pt x="2007" y="847"/>
                  </a:lnTo>
                  <a:lnTo>
                    <a:pt x="1996" y="782"/>
                  </a:lnTo>
                  <a:lnTo>
                    <a:pt x="1982" y="721"/>
                  </a:lnTo>
                  <a:lnTo>
                    <a:pt x="1963" y="666"/>
                  </a:lnTo>
                  <a:lnTo>
                    <a:pt x="1952" y="639"/>
                  </a:lnTo>
                  <a:lnTo>
                    <a:pt x="1940" y="615"/>
                  </a:lnTo>
                  <a:lnTo>
                    <a:pt x="1913" y="571"/>
                  </a:lnTo>
                  <a:lnTo>
                    <a:pt x="1896" y="550"/>
                  </a:lnTo>
                  <a:lnTo>
                    <a:pt x="1879" y="530"/>
                  </a:lnTo>
                  <a:lnTo>
                    <a:pt x="1862" y="512"/>
                  </a:lnTo>
                  <a:lnTo>
                    <a:pt x="1842" y="496"/>
                  </a:lnTo>
                  <a:lnTo>
                    <a:pt x="1821" y="480"/>
                  </a:lnTo>
                  <a:lnTo>
                    <a:pt x="1799" y="466"/>
                  </a:lnTo>
                  <a:lnTo>
                    <a:pt x="1750" y="442"/>
                  </a:lnTo>
                  <a:lnTo>
                    <a:pt x="1696" y="423"/>
                  </a:lnTo>
                  <a:lnTo>
                    <a:pt x="1667" y="416"/>
                  </a:lnTo>
                  <a:lnTo>
                    <a:pt x="1636" y="410"/>
                  </a:lnTo>
                  <a:lnTo>
                    <a:pt x="1603" y="405"/>
                  </a:lnTo>
                  <a:lnTo>
                    <a:pt x="1569" y="402"/>
                  </a:lnTo>
                  <a:lnTo>
                    <a:pt x="1532" y="400"/>
                  </a:lnTo>
                  <a:lnTo>
                    <a:pt x="1495" y="399"/>
                  </a:lnTo>
                  <a:lnTo>
                    <a:pt x="1434" y="401"/>
                  </a:lnTo>
                  <a:lnTo>
                    <a:pt x="1404" y="404"/>
                  </a:lnTo>
                  <a:lnTo>
                    <a:pt x="1376" y="409"/>
                  </a:lnTo>
                  <a:lnTo>
                    <a:pt x="1322" y="420"/>
                  </a:lnTo>
                  <a:lnTo>
                    <a:pt x="1295" y="428"/>
                  </a:lnTo>
                  <a:lnTo>
                    <a:pt x="1271" y="435"/>
                  </a:lnTo>
                  <a:lnTo>
                    <a:pt x="1222" y="456"/>
                  </a:lnTo>
                  <a:lnTo>
                    <a:pt x="1178" y="482"/>
                  </a:lnTo>
                  <a:lnTo>
                    <a:pt x="1157" y="496"/>
                  </a:lnTo>
                  <a:lnTo>
                    <a:pt x="1138" y="511"/>
                  </a:lnTo>
                  <a:lnTo>
                    <a:pt x="1119" y="529"/>
                  </a:lnTo>
                  <a:lnTo>
                    <a:pt x="1101" y="547"/>
                  </a:lnTo>
                  <a:lnTo>
                    <a:pt x="1085" y="565"/>
                  </a:lnTo>
                  <a:lnTo>
                    <a:pt x="1068" y="586"/>
                  </a:lnTo>
                  <a:lnTo>
                    <a:pt x="1039" y="630"/>
                  </a:lnTo>
                  <a:lnTo>
                    <a:pt x="1026" y="655"/>
                  </a:lnTo>
                  <a:lnTo>
                    <a:pt x="1014" y="679"/>
                  </a:lnTo>
                  <a:lnTo>
                    <a:pt x="994" y="733"/>
                  </a:lnTo>
                  <a:lnTo>
                    <a:pt x="985" y="762"/>
                  </a:lnTo>
                  <a:lnTo>
                    <a:pt x="978" y="792"/>
                  </a:lnTo>
                  <a:lnTo>
                    <a:pt x="967" y="855"/>
                  </a:lnTo>
                  <a:lnTo>
                    <a:pt x="962" y="889"/>
                  </a:lnTo>
                  <a:lnTo>
                    <a:pt x="959" y="924"/>
                  </a:lnTo>
                  <a:lnTo>
                    <a:pt x="957" y="997"/>
                  </a:lnTo>
                  <a:lnTo>
                    <a:pt x="958" y="1040"/>
                  </a:lnTo>
                  <a:lnTo>
                    <a:pt x="960" y="1082"/>
                  </a:lnTo>
                  <a:lnTo>
                    <a:pt x="968" y="1158"/>
                  </a:lnTo>
                  <a:lnTo>
                    <a:pt x="971" y="1175"/>
                  </a:lnTo>
                  <a:lnTo>
                    <a:pt x="974" y="1193"/>
                  </a:lnTo>
                  <a:lnTo>
                    <a:pt x="981" y="1227"/>
                  </a:lnTo>
                  <a:lnTo>
                    <a:pt x="990" y="1258"/>
                  </a:lnTo>
                  <a:lnTo>
                    <a:pt x="1000" y="1289"/>
                  </a:lnTo>
                  <a:lnTo>
                    <a:pt x="1011" y="1318"/>
                  </a:lnTo>
                  <a:lnTo>
                    <a:pt x="1023" y="1344"/>
                  </a:lnTo>
                  <a:lnTo>
                    <a:pt x="1036" y="1370"/>
                  </a:lnTo>
                  <a:lnTo>
                    <a:pt x="1051" y="1393"/>
                  </a:lnTo>
                  <a:lnTo>
                    <a:pt x="1067" y="1415"/>
                  </a:lnTo>
                  <a:lnTo>
                    <a:pt x="1084" y="1436"/>
                  </a:lnTo>
                  <a:lnTo>
                    <a:pt x="1101" y="1456"/>
                  </a:lnTo>
                  <a:lnTo>
                    <a:pt x="1120" y="1473"/>
                  </a:lnTo>
                  <a:lnTo>
                    <a:pt x="1160" y="1504"/>
                  </a:lnTo>
                  <a:lnTo>
                    <a:pt x="1182" y="1518"/>
                  </a:lnTo>
                  <a:lnTo>
                    <a:pt x="1204" y="1531"/>
                  </a:lnTo>
                  <a:lnTo>
                    <a:pt x="1227" y="1543"/>
                  </a:lnTo>
                  <a:lnTo>
                    <a:pt x="1251" y="1553"/>
                  </a:lnTo>
                  <a:lnTo>
                    <a:pt x="1276" y="1561"/>
                  </a:lnTo>
                  <a:lnTo>
                    <a:pt x="1302" y="1569"/>
                  </a:lnTo>
                  <a:lnTo>
                    <a:pt x="1356" y="1582"/>
                  </a:lnTo>
                  <a:lnTo>
                    <a:pt x="1413" y="1591"/>
                  </a:lnTo>
                  <a:lnTo>
                    <a:pt x="1473" y="1596"/>
                  </a:lnTo>
                  <a:lnTo>
                    <a:pt x="1534" y="1597"/>
                  </a:lnTo>
                  <a:lnTo>
                    <a:pt x="1599" y="1596"/>
                  </a:lnTo>
                  <a:lnTo>
                    <a:pt x="1682" y="1590"/>
                  </a:lnTo>
                  <a:lnTo>
                    <a:pt x="1770" y="1582"/>
                  </a:lnTo>
                  <a:lnTo>
                    <a:pt x="1850" y="1571"/>
                  </a:lnTo>
                  <a:lnTo>
                    <a:pt x="1863" y="1566"/>
                  </a:lnTo>
                  <a:lnTo>
                    <a:pt x="1867" y="1560"/>
                  </a:lnTo>
                  <a:lnTo>
                    <a:pt x="1871" y="1550"/>
                  </a:lnTo>
                  <a:lnTo>
                    <a:pt x="1889" y="1395"/>
                  </a:lnTo>
                  <a:lnTo>
                    <a:pt x="1889" y="1392"/>
                  </a:lnTo>
                  <a:lnTo>
                    <a:pt x="1888" y="1383"/>
                  </a:lnTo>
                  <a:lnTo>
                    <a:pt x="1885" y="1378"/>
                  </a:lnTo>
                  <a:lnTo>
                    <a:pt x="1881" y="1376"/>
                  </a:lnTo>
                  <a:lnTo>
                    <a:pt x="1876" y="1375"/>
                  </a:lnTo>
                  <a:lnTo>
                    <a:pt x="1871" y="1375"/>
                  </a:lnTo>
                  <a:lnTo>
                    <a:pt x="1739" y="1388"/>
                  </a:lnTo>
                  <a:lnTo>
                    <a:pt x="1680" y="1392"/>
                  </a:lnTo>
                  <a:lnTo>
                    <a:pt x="1625" y="1393"/>
                  </a:lnTo>
                  <a:lnTo>
                    <a:pt x="1585" y="1393"/>
                  </a:lnTo>
                  <a:lnTo>
                    <a:pt x="1548" y="1390"/>
                  </a:lnTo>
                  <a:lnTo>
                    <a:pt x="1512" y="1386"/>
                  </a:lnTo>
                  <a:lnTo>
                    <a:pt x="1496" y="1383"/>
                  </a:lnTo>
                  <a:lnTo>
                    <a:pt x="1480" y="1379"/>
                  </a:lnTo>
                  <a:lnTo>
                    <a:pt x="1451" y="1372"/>
                  </a:lnTo>
                  <a:lnTo>
                    <a:pt x="1423" y="1361"/>
                  </a:lnTo>
                  <a:lnTo>
                    <a:pt x="1399" y="1349"/>
                  </a:lnTo>
                  <a:lnTo>
                    <a:pt x="1377" y="1333"/>
                  </a:lnTo>
                  <a:lnTo>
                    <a:pt x="1358" y="1315"/>
                  </a:lnTo>
                  <a:lnTo>
                    <a:pt x="1340" y="1296"/>
                  </a:lnTo>
                  <a:lnTo>
                    <a:pt x="1327" y="1272"/>
                  </a:lnTo>
                  <a:lnTo>
                    <a:pt x="1315" y="1247"/>
                  </a:lnTo>
                  <a:lnTo>
                    <a:pt x="1306" y="1217"/>
                  </a:lnTo>
                  <a:lnTo>
                    <a:pt x="1300" y="1186"/>
                  </a:lnTo>
                  <a:lnTo>
                    <a:pt x="1297" y="1169"/>
                  </a:lnTo>
                  <a:lnTo>
                    <a:pt x="1296" y="1151"/>
                  </a:lnTo>
                  <a:lnTo>
                    <a:pt x="1294" y="1113"/>
                  </a:lnTo>
                  <a:lnTo>
                    <a:pt x="1295" y="1103"/>
                  </a:lnTo>
                  <a:lnTo>
                    <a:pt x="1299" y="1097"/>
                  </a:lnTo>
                  <a:lnTo>
                    <a:pt x="1304" y="1095"/>
                  </a:lnTo>
                  <a:lnTo>
                    <a:pt x="1312" y="1094"/>
                  </a:lnTo>
                  <a:lnTo>
                    <a:pt x="2002" y="1094"/>
                  </a:lnTo>
                  <a:close/>
                  <a:moveTo>
                    <a:pt x="10231" y="583"/>
                  </a:moveTo>
                  <a:lnTo>
                    <a:pt x="10263" y="584"/>
                  </a:lnTo>
                  <a:lnTo>
                    <a:pt x="10292" y="589"/>
                  </a:lnTo>
                  <a:lnTo>
                    <a:pt x="10319" y="595"/>
                  </a:lnTo>
                  <a:lnTo>
                    <a:pt x="10343" y="605"/>
                  </a:lnTo>
                  <a:lnTo>
                    <a:pt x="10354" y="612"/>
                  </a:lnTo>
                  <a:lnTo>
                    <a:pt x="10365" y="618"/>
                  </a:lnTo>
                  <a:lnTo>
                    <a:pt x="10385" y="635"/>
                  </a:lnTo>
                  <a:lnTo>
                    <a:pt x="10394" y="644"/>
                  </a:lnTo>
                  <a:lnTo>
                    <a:pt x="10403" y="655"/>
                  </a:lnTo>
                  <a:lnTo>
                    <a:pt x="10418" y="678"/>
                  </a:lnTo>
                  <a:lnTo>
                    <a:pt x="10431" y="704"/>
                  </a:lnTo>
                  <a:lnTo>
                    <a:pt x="10442" y="735"/>
                  </a:lnTo>
                  <a:lnTo>
                    <a:pt x="10452" y="769"/>
                  </a:lnTo>
                  <a:lnTo>
                    <a:pt x="10460" y="808"/>
                  </a:lnTo>
                  <a:lnTo>
                    <a:pt x="10466" y="851"/>
                  </a:lnTo>
                  <a:lnTo>
                    <a:pt x="10469" y="897"/>
                  </a:lnTo>
                  <a:lnTo>
                    <a:pt x="10472" y="949"/>
                  </a:lnTo>
                  <a:lnTo>
                    <a:pt x="10472" y="1006"/>
                  </a:lnTo>
                  <a:lnTo>
                    <a:pt x="10472" y="1057"/>
                  </a:lnTo>
                  <a:lnTo>
                    <a:pt x="10469" y="1106"/>
                  </a:lnTo>
                  <a:lnTo>
                    <a:pt x="10466" y="1150"/>
                  </a:lnTo>
                  <a:lnTo>
                    <a:pt x="10460" y="1190"/>
                  </a:lnTo>
                  <a:lnTo>
                    <a:pt x="10452" y="1226"/>
                  </a:lnTo>
                  <a:lnTo>
                    <a:pt x="10442" y="1259"/>
                  </a:lnTo>
                  <a:lnTo>
                    <a:pt x="10431" y="1289"/>
                  </a:lnTo>
                  <a:lnTo>
                    <a:pt x="10418" y="1314"/>
                  </a:lnTo>
                  <a:lnTo>
                    <a:pt x="10403" y="1338"/>
                  </a:lnTo>
                  <a:lnTo>
                    <a:pt x="10385" y="1356"/>
                  </a:lnTo>
                  <a:lnTo>
                    <a:pt x="10365" y="1373"/>
                  </a:lnTo>
                  <a:lnTo>
                    <a:pt x="10343" y="1385"/>
                  </a:lnTo>
                  <a:lnTo>
                    <a:pt x="10319" y="1395"/>
                  </a:lnTo>
                  <a:lnTo>
                    <a:pt x="10292" y="1402"/>
                  </a:lnTo>
                  <a:lnTo>
                    <a:pt x="10263" y="1406"/>
                  </a:lnTo>
                  <a:lnTo>
                    <a:pt x="10231" y="1407"/>
                  </a:lnTo>
                  <a:lnTo>
                    <a:pt x="10200" y="1406"/>
                  </a:lnTo>
                  <a:lnTo>
                    <a:pt x="10170" y="1403"/>
                  </a:lnTo>
                  <a:lnTo>
                    <a:pt x="10144" y="1395"/>
                  </a:lnTo>
                  <a:lnTo>
                    <a:pt x="10132" y="1390"/>
                  </a:lnTo>
                  <a:lnTo>
                    <a:pt x="10119" y="1386"/>
                  </a:lnTo>
                  <a:lnTo>
                    <a:pt x="10097" y="1373"/>
                  </a:lnTo>
                  <a:lnTo>
                    <a:pt x="10077" y="1357"/>
                  </a:lnTo>
                  <a:lnTo>
                    <a:pt x="10060" y="1339"/>
                  </a:lnTo>
                  <a:lnTo>
                    <a:pt x="10044" y="1317"/>
                  </a:lnTo>
                  <a:lnTo>
                    <a:pt x="10030" y="1290"/>
                  </a:lnTo>
                  <a:lnTo>
                    <a:pt x="10019" y="1261"/>
                  </a:lnTo>
                  <a:lnTo>
                    <a:pt x="10009" y="1228"/>
                  </a:lnTo>
                  <a:lnTo>
                    <a:pt x="10001" y="1192"/>
                  </a:lnTo>
                  <a:lnTo>
                    <a:pt x="9995" y="1151"/>
                  </a:lnTo>
                  <a:lnTo>
                    <a:pt x="9990" y="1107"/>
                  </a:lnTo>
                  <a:lnTo>
                    <a:pt x="9988" y="1058"/>
                  </a:lnTo>
                  <a:lnTo>
                    <a:pt x="9987" y="1006"/>
                  </a:lnTo>
                  <a:lnTo>
                    <a:pt x="9988" y="949"/>
                  </a:lnTo>
                  <a:lnTo>
                    <a:pt x="9990" y="899"/>
                  </a:lnTo>
                  <a:lnTo>
                    <a:pt x="9995" y="851"/>
                  </a:lnTo>
                  <a:lnTo>
                    <a:pt x="10000" y="809"/>
                  </a:lnTo>
                  <a:lnTo>
                    <a:pt x="10008" y="771"/>
                  </a:lnTo>
                  <a:lnTo>
                    <a:pt x="10017" y="736"/>
                  </a:lnTo>
                  <a:lnTo>
                    <a:pt x="10028" y="705"/>
                  </a:lnTo>
                  <a:lnTo>
                    <a:pt x="10042" y="678"/>
                  </a:lnTo>
                  <a:lnTo>
                    <a:pt x="10058" y="655"/>
                  </a:lnTo>
                  <a:lnTo>
                    <a:pt x="10075" y="635"/>
                  </a:lnTo>
                  <a:lnTo>
                    <a:pt x="10095" y="618"/>
                  </a:lnTo>
                  <a:lnTo>
                    <a:pt x="10117" y="605"/>
                  </a:lnTo>
                  <a:lnTo>
                    <a:pt x="10141" y="595"/>
                  </a:lnTo>
                  <a:lnTo>
                    <a:pt x="10155" y="592"/>
                  </a:lnTo>
                  <a:lnTo>
                    <a:pt x="10169" y="589"/>
                  </a:lnTo>
                  <a:lnTo>
                    <a:pt x="10199" y="584"/>
                  </a:lnTo>
                  <a:lnTo>
                    <a:pt x="10231" y="583"/>
                  </a:lnTo>
                  <a:close/>
                  <a:moveTo>
                    <a:pt x="10231" y="1596"/>
                  </a:moveTo>
                  <a:lnTo>
                    <a:pt x="10295" y="1592"/>
                  </a:lnTo>
                  <a:lnTo>
                    <a:pt x="10326" y="1590"/>
                  </a:lnTo>
                  <a:lnTo>
                    <a:pt x="10355" y="1586"/>
                  </a:lnTo>
                  <a:lnTo>
                    <a:pt x="10384" y="1580"/>
                  </a:lnTo>
                  <a:lnTo>
                    <a:pt x="10413" y="1575"/>
                  </a:lnTo>
                  <a:lnTo>
                    <a:pt x="10439" y="1567"/>
                  </a:lnTo>
                  <a:lnTo>
                    <a:pt x="10466" y="1558"/>
                  </a:lnTo>
                  <a:lnTo>
                    <a:pt x="10515" y="1537"/>
                  </a:lnTo>
                  <a:lnTo>
                    <a:pt x="10561" y="1512"/>
                  </a:lnTo>
                  <a:lnTo>
                    <a:pt x="10582" y="1497"/>
                  </a:lnTo>
                  <a:lnTo>
                    <a:pt x="10603" y="1481"/>
                  </a:lnTo>
                  <a:lnTo>
                    <a:pt x="10641" y="1447"/>
                  </a:lnTo>
                  <a:lnTo>
                    <a:pt x="10658" y="1428"/>
                  </a:lnTo>
                  <a:lnTo>
                    <a:pt x="10674" y="1407"/>
                  </a:lnTo>
                  <a:lnTo>
                    <a:pt x="10704" y="1364"/>
                  </a:lnTo>
                  <a:lnTo>
                    <a:pt x="10717" y="1340"/>
                  </a:lnTo>
                  <a:lnTo>
                    <a:pt x="10729" y="1315"/>
                  </a:lnTo>
                  <a:lnTo>
                    <a:pt x="10750" y="1263"/>
                  </a:lnTo>
                  <a:lnTo>
                    <a:pt x="10759" y="1235"/>
                  </a:lnTo>
                  <a:lnTo>
                    <a:pt x="10766" y="1205"/>
                  </a:lnTo>
                  <a:lnTo>
                    <a:pt x="10777" y="1143"/>
                  </a:lnTo>
                  <a:lnTo>
                    <a:pt x="10782" y="1111"/>
                  </a:lnTo>
                  <a:lnTo>
                    <a:pt x="10785" y="1078"/>
                  </a:lnTo>
                  <a:lnTo>
                    <a:pt x="10787" y="1008"/>
                  </a:lnTo>
                  <a:lnTo>
                    <a:pt x="10785" y="929"/>
                  </a:lnTo>
                  <a:lnTo>
                    <a:pt x="10777" y="859"/>
                  </a:lnTo>
                  <a:lnTo>
                    <a:pt x="10765" y="793"/>
                  </a:lnTo>
                  <a:lnTo>
                    <a:pt x="10757" y="762"/>
                  </a:lnTo>
                  <a:lnTo>
                    <a:pt x="10748" y="732"/>
                  </a:lnTo>
                  <a:lnTo>
                    <a:pt x="10738" y="703"/>
                  </a:lnTo>
                  <a:lnTo>
                    <a:pt x="10727" y="677"/>
                  </a:lnTo>
                  <a:lnTo>
                    <a:pt x="10714" y="651"/>
                  </a:lnTo>
                  <a:lnTo>
                    <a:pt x="10700" y="627"/>
                  </a:lnTo>
                  <a:lnTo>
                    <a:pt x="10671" y="583"/>
                  </a:lnTo>
                  <a:lnTo>
                    <a:pt x="10653" y="562"/>
                  </a:lnTo>
                  <a:lnTo>
                    <a:pt x="10635" y="543"/>
                  </a:lnTo>
                  <a:lnTo>
                    <a:pt x="10598" y="509"/>
                  </a:lnTo>
                  <a:lnTo>
                    <a:pt x="10577" y="494"/>
                  </a:lnTo>
                  <a:lnTo>
                    <a:pt x="10555" y="480"/>
                  </a:lnTo>
                  <a:lnTo>
                    <a:pt x="10533" y="467"/>
                  </a:lnTo>
                  <a:lnTo>
                    <a:pt x="10510" y="455"/>
                  </a:lnTo>
                  <a:lnTo>
                    <a:pt x="10485" y="445"/>
                  </a:lnTo>
                  <a:lnTo>
                    <a:pt x="10460" y="435"/>
                  </a:lnTo>
                  <a:lnTo>
                    <a:pt x="10407" y="421"/>
                  </a:lnTo>
                  <a:lnTo>
                    <a:pt x="10352" y="410"/>
                  </a:lnTo>
                  <a:lnTo>
                    <a:pt x="10322" y="405"/>
                  </a:lnTo>
                  <a:lnTo>
                    <a:pt x="10292" y="403"/>
                  </a:lnTo>
                  <a:lnTo>
                    <a:pt x="10231" y="401"/>
                  </a:lnTo>
                  <a:lnTo>
                    <a:pt x="10169" y="403"/>
                  </a:lnTo>
                  <a:lnTo>
                    <a:pt x="10109" y="410"/>
                  </a:lnTo>
                  <a:lnTo>
                    <a:pt x="10053" y="421"/>
                  </a:lnTo>
                  <a:lnTo>
                    <a:pt x="10001" y="436"/>
                  </a:lnTo>
                  <a:lnTo>
                    <a:pt x="9952" y="456"/>
                  </a:lnTo>
                  <a:lnTo>
                    <a:pt x="9906" y="482"/>
                  </a:lnTo>
                  <a:lnTo>
                    <a:pt x="9883" y="495"/>
                  </a:lnTo>
                  <a:lnTo>
                    <a:pt x="9864" y="510"/>
                  </a:lnTo>
                  <a:lnTo>
                    <a:pt x="9825" y="546"/>
                  </a:lnTo>
                  <a:lnTo>
                    <a:pt x="9807" y="564"/>
                  </a:lnTo>
                  <a:lnTo>
                    <a:pt x="9790" y="584"/>
                  </a:lnTo>
                  <a:lnTo>
                    <a:pt x="9760" y="629"/>
                  </a:lnTo>
                  <a:lnTo>
                    <a:pt x="9747" y="654"/>
                  </a:lnTo>
                  <a:lnTo>
                    <a:pt x="9734" y="679"/>
                  </a:lnTo>
                  <a:lnTo>
                    <a:pt x="9712" y="733"/>
                  </a:lnTo>
                  <a:lnTo>
                    <a:pt x="9695" y="794"/>
                  </a:lnTo>
                  <a:lnTo>
                    <a:pt x="9683" y="860"/>
                  </a:lnTo>
                  <a:lnTo>
                    <a:pt x="9675" y="931"/>
                  </a:lnTo>
                  <a:lnTo>
                    <a:pt x="9673" y="968"/>
                  </a:lnTo>
                  <a:lnTo>
                    <a:pt x="9672" y="1008"/>
                  </a:lnTo>
                  <a:lnTo>
                    <a:pt x="9675" y="1078"/>
                  </a:lnTo>
                  <a:lnTo>
                    <a:pt x="9677" y="1111"/>
                  </a:lnTo>
                  <a:lnTo>
                    <a:pt x="9682" y="1145"/>
                  </a:lnTo>
                  <a:lnTo>
                    <a:pt x="9687" y="1176"/>
                  </a:lnTo>
                  <a:lnTo>
                    <a:pt x="9694" y="1206"/>
                  </a:lnTo>
                  <a:lnTo>
                    <a:pt x="9702" y="1236"/>
                  </a:lnTo>
                  <a:lnTo>
                    <a:pt x="9710" y="1264"/>
                  </a:lnTo>
                  <a:lnTo>
                    <a:pt x="9731" y="1317"/>
                  </a:lnTo>
                  <a:lnTo>
                    <a:pt x="9757" y="1365"/>
                  </a:lnTo>
                  <a:lnTo>
                    <a:pt x="9771" y="1387"/>
                  </a:lnTo>
                  <a:lnTo>
                    <a:pt x="9786" y="1408"/>
                  </a:lnTo>
                  <a:lnTo>
                    <a:pt x="9802" y="1429"/>
                  </a:lnTo>
                  <a:lnTo>
                    <a:pt x="9820" y="1448"/>
                  </a:lnTo>
                  <a:lnTo>
                    <a:pt x="9838" y="1465"/>
                  </a:lnTo>
                  <a:lnTo>
                    <a:pt x="9858" y="1482"/>
                  </a:lnTo>
                  <a:lnTo>
                    <a:pt x="9878" y="1497"/>
                  </a:lnTo>
                  <a:lnTo>
                    <a:pt x="9900" y="1512"/>
                  </a:lnTo>
                  <a:lnTo>
                    <a:pt x="9945" y="1537"/>
                  </a:lnTo>
                  <a:lnTo>
                    <a:pt x="9996" y="1558"/>
                  </a:lnTo>
                  <a:lnTo>
                    <a:pt x="10049" y="1575"/>
                  </a:lnTo>
                  <a:lnTo>
                    <a:pt x="10077" y="1580"/>
                  </a:lnTo>
                  <a:lnTo>
                    <a:pt x="10106" y="1586"/>
                  </a:lnTo>
                  <a:lnTo>
                    <a:pt x="10136" y="1590"/>
                  </a:lnTo>
                  <a:lnTo>
                    <a:pt x="10167" y="1593"/>
                  </a:lnTo>
                  <a:lnTo>
                    <a:pt x="10231" y="1596"/>
                  </a:lnTo>
                  <a:close/>
                  <a:moveTo>
                    <a:pt x="9486" y="1587"/>
                  </a:moveTo>
                  <a:lnTo>
                    <a:pt x="9495" y="1586"/>
                  </a:lnTo>
                  <a:lnTo>
                    <a:pt x="9501" y="1582"/>
                  </a:lnTo>
                  <a:lnTo>
                    <a:pt x="9504" y="1576"/>
                  </a:lnTo>
                  <a:lnTo>
                    <a:pt x="9504" y="1567"/>
                  </a:lnTo>
                  <a:lnTo>
                    <a:pt x="9504" y="793"/>
                  </a:lnTo>
                  <a:lnTo>
                    <a:pt x="9504" y="19"/>
                  </a:lnTo>
                  <a:lnTo>
                    <a:pt x="9503" y="11"/>
                  </a:lnTo>
                  <a:lnTo>
                    <a:pt x="9499" y="4"/>
                  </a:lnTo>
                  <a:lnTo>
                    <a:pt x="9493" y="1"/>
                  </a:lnTo>
                  <a:lnTo>
                    <a:pt x="9484" y="0"/>
                  </a:lnTo>
                  <a:lnTo>
                    <a:pt x="9209" y="19"/>
                  </a:lnTo>
                  <a:lnTo>
                    <a:pt x="9200" y="23"/>
                  </a:lnTo>
                  <a:lnTo>
                    <a:pt x="9195" y="28"/>
                  </a:lnTo>
                  <a:lnTo>
                    <a:pt x="9192" y="34"/>
                  </a:lnTo>
                  <a:lnTo>
                    <a:pt x="9191" y="41"/>
                  </a:lnTo>
                  <a:lnTo>
                    <a:pt x="9191" y="804"/>
                  </a:lnTo>
                  <a:lnTo>
                    <a:pt x="9191" y="1567"/>
                  </a:lnTo>
                  <a:lnTo>
                    <a:pt x="9192" y="1576"/>
                  </a:lnTo>
                  <a:lnTo>
                    <a:pt x="9195" y="1582"/>
                  </a:lnTo>
                  <a:lnTo>
                    <a:pt x="9200" y="1586"/>
                  </a:lnTo>
                  <a:lnTo>
                    <a:pt x="9209" y="1587"/>
                  </a:lnTo>
                  <a:lnTo>
                    <a:pt x="9486" y="1587"/>
                  </a:lnTo>
                  <a:close/>
                  <a:moveTo>
                    <a:pt x="8681" y="1367"/>
                  </a:moveTo>
                  <a:lnTo>
                    <a:pt x="8680" y="1376"/>
                  </a:lnTo>
                  <a:lnTo>
                    <a:pt x="8678" y="1383"/>
                  </a:lnTo>
                  <a:lnTo>
                    <a:pt x="8674" y="1385"/>
                  </a:lnTo>
                  <a:lnTo>
                    <a:pt x="8671" y="1386"/>
                  </a:lnTo>
                  <a:lnTo>
                    <a:pt x="8660" y="1387"/>
                  </a:lnTo>
                  <a:lnTo>
                    <a:pt x="8519" y="1387"/>
                  </a:lnTo>
                  <a:lnTo>
                    <a:pt x="8467" y="1385"/>
                  </a:lnTo>
                  <a:lnTo>
                    <a:pt x="8443" y="1382"/>
                  </a:lnTo>
                  <a:lnTo>
                    <a:pt x="8421" y="1377"/>
                  </a:lnTo>
                  <a:lnTo>
                    <a:pt x="8401" y="1372"/>
                  </a:lnTo>
                  <a:lnTo>
                    <a:pt x="8382" y="1364"/>
                  </a:lnTo>
                  <a:lnTo>
                    <a:pt x="8364" y="1355"/>
                  </a:lnTo>
                  <a:lnTo>
                    <a:pt x="8349" y="1345"/>
                  </a:lnTo>
                  <a:lnTo>
                    <a:pt x="8336" y="1333"/>
                  </a:lnTo>
                  <a:lnTo>
                    <a:pt x="8324" y="1319"/>
                  </a:lnTo>
                  <a:lnTo>
                    <a:pt x="8314" y="1303"/>
                  </a:lnTo>
                  <a:lnTo>
                    <a:pt x="8305" y="1285"/>
                  </a:lnTo>
                  <a:lnTo>
                    <a:pt x="8299" y="1265"/>
                  </a:lnTo>
                  <a:lnTo>
                    <a:pt x="8294" y="1243"/>
                  </a:lnTo>
                  <a:lnTo>
                    <a:pt x="8292" y="1218"/>
                  </a:lnTo>
                  <a:lnTo>
                    <a:pt x="8291" y="1191"/>
                  </a:lnTo>
                  <a:lnTo>
                    <a:pt x="8292" y="1167"/>
                  </a:lnTo>
                  <a:lnTo>
                    <a:pt x="8294" y="1143"/>
                  </a:lnTo>
                  <a:lnTo>
                    <a:pt x="8298" y="1124"/>
                  </a:lnTo>
                  <a:lnTo>
                    <a:pt x="8305" y="1105"/>
                  </a:lnTo>
                  <a:lnTo>
                    <a:pt x="8314" y="1088"/>
                  </a:lnTo>
                  <a:lnTo>
                    <a:pt x="8324" y="1074"/>
                  </a:lnTo>
                  <a:lnTo>
                    <a:pt x="8335" y="1061"/>
                  </a:lnTo>
                  <a:lnTo>
                    <a:pt x="8349" y="1050"/>
                  </a:lnTo>
                  <a:lnTo>
                    <a:pt x="8381" y="1033"/>
                  </a:lnTo>
                  <a:lnTo>
                    <a:pt x="8400" y="1026"/>
                  </a:lnTo>
                  <a:lnTo>
                    <a:pt x="8421" y="1022"/>
                  </a:lnTo>
                  <a:lnTo>
                    <a:pt x="8443" y="1018"/>
                  </a:lnTo>
                  <a:lnTo>
                    <a:pt x="8466" y="1015"/>
                  </a:lnTo>
                  <a:lnTo>
                    <a:pt x="8519" y="1013"/>
                  </a:lnTo>
                  <a:lnTo>
                    <a:pt x="8662" y="1013"/>
                  </a:lnTo>
                  <a:lnTo>
                    <a:pt x="8672" y="1014"/>
                  </a:lnTo>
                  <a:lnTo>
                    <a:pt x="8678" y="1017"/>
                  </a:lnTo>
                  <a:lnTo>
                    <a:pt x="8681" y="1022"/>
                  </a:lnTo>
                  <a:lnTo>
                    <a:pt x="8681" y="1030"/>
                  </a:lnTo>
                  <a:lnTo>
                    <a:pt x="8681" y="1367"/>
                  </a:lnTo>
                  <a:close/>
                  <a:moveTo>
                    <a:pt x="8991" y="838"/>
                  </a:moveTo>
                  <a:lnTo>
                    <a:pt x="8988" y="779"/>
                  </a:lnTo>
                  <a:lnTo>
                    <a:pt x="8985" y="752"/>
                  </a:lnTo>
                  <a:lnTo>
                    <a:pt x="8982" y="726"/>
                  </a:lnTo>
                  <a:lnTo>
                    <a:pt x="8971" y="677"/>
                  </a:lnTo>
                  <a:lnTo>
                    <a:pt x="8964" y="655"/>
                  </a:lnTo>
                  <a:lnTo>
                    <a:pt x="8955" y="633"/>
                  </a:lnTo>
                  <a:lnTo>
                    <a:pt x="8937" y="593"/>
                  </a:lnTo>
                  <a:lnTo>
                    <a:pt x="8913" y="557"/>
                  </a:lnTo>
                  <a:lnTo>
                    <a:pt x="8887" y="525"/>
                  </a:lnTo>
                  <a:lnTo>
                    <a:pt x="8857" y="497"/>
                  </a:lnTo>
                  <a:lnTo>
                    <a:pt x="8823" y="473"/>
                  </a:lnTo>
                  <a:lnTo>
                    <a:pt x="8786" y="453"/>
                  </a:lnTo>
                  <a:lnTo>
                    <a:pt x="8766" y="444"/>
                  </a:lnTo>
                  <a:lnTo>
                    <a:pt x="8745" y="435"/>
                  </a:lnTo>
                  <a:lnTo>
                    <a:pt x="8724" y="429"/>
                  </a:lnTo>
                  <a:lnTo>
                    <a:pt x="8702" y="422"/>
                  </a:lnTo>
                  <a:lnTo>
                    <a:pt x="8655" y="412"/>
                  </a:lnTo>
                  <a:lnTo>
                    <a:pt x="8606" y="404"/>
                  </a:lnTo>
                  <a:lnTo>
                    <a:pt x="8553" y="401"/>
                  </a:lnTo>
                  <a:lnTo>
                    <a:pt x="8498" y="399"/>
                  </a:lnTo>
                  <a:lnTo>
                    <a:pt x="8401" y="401"/>
                  </a:lnTo>
                  <a:lnTo>
                    <a:pt x="8298" y="407"/>
                  </a:lnTo>
                  <a:lnTo>
                    <a:pt x="8199" y="414"/>
                  </a:lnTo>
                  <a:lnTo>
                    <a:pt x="8115" y="423"/>
                  </a:lnTo>
                  <a:lnTo>
                    <a:pt x="8104" y="430"/>
                  </a:lnTo>
                  <a:lnTo>
                    <a:pt x="8101" y="434"/>
                  </a:lnTo>
                  <a:lnTo>
                    <a:pt x="8100" y="440"/>
                  </a:lnTo>
                  <a:lnTo>
                    <a:pt x="8100" y="444"/>
                  </a:lnTo>
                  <a:lnTo>
                    <a:pt x="8116" y="590"/>
                  </a:lnTo>
                  <a:lnTo>
                    <a:pt x="8120" y="597"/>
                  </a:lnTo>
                  <a:lnTo>
                    <a:pt x="8124" y="603"/>
                  </a:lnTo>
                  <a:lnTo>
                    <a:pt x="8130" y="606"/>
                  </a:lnTo>
                  <a:lnTo>
                    <a:pt x="8137" y="607"/>
                  </a:lnTo>
                  <a:lnTo>
                    <a:pt x="8143" y="607"/>
                  </a:lnTo>
                  <a:lnTo>
                    <a:pt x="8272" y="597"/>
                  </a:lnTo>
                  <a:lnTo>
                    <a:pt x="8336" y="594"/>
                  </a:lnTo>
                  <a:lnTo>
                    <a:pt x="8394" y="593"/>
                  </a:lnTo>
                  <a:lnTo>
                    <a:pt x="8433" y="594"/>
                  </a:lnTo>
                  <a:lnTo>
                    <a:pt x="8469" y="596"/>
                  </a:lnTo>
                  <a:lnTo>
                    <a:pt x="8501" y="601"/>
                  </a:lnTo>
                  <a:lnTo>
                    <a:pt x="8530" y="607"/>
                  </a:lnTo>
                  <a:lnTo>
                    <a:pt x="8556" y="615"/>
                  </a:lnTo>
                  <a:lnTo>
                    <a:pt x="8579" y="626"/>
                  </a:lnTo>
                  <a:lnTo>
                    <a:pt x="8599" y="638"/>
                  </a:lnTo>
                  <a:lnTo>
                    <a:pt x="8617" y="653"/>
                  </a:lnTo>
                  <a:lnTo>
                    <a:pt x="8632" y="669"/>
                  </a:lnTo>
                  <a:lnTo>
                    <a:pt x="8646" y="687"/>
                  </a:lnTo>
                  <a:lnTo>
                    <a:pt x="8651" y="698"/>
                  </a:lnTo>
                  <a:lnTo>
                    <a:pt x="8655" y="708"/>
                  </a:lnTo>
                  <a:lnTo>
                    <a:pt x="8663" y="731"/>
                  </a:lnTo>
                  <a:lnTo>
                    <a:pt x="8670" y="756"/>
                  </a:lnTo>
                  <a:lnTo>
                    <a:pt x="8674" y="785"/>
                  </a:lnTo>
                  <a:lnTo>
                    <a:pt x="8676" y="815"/>
                  </a:lnTo>
                  <a:lnTo>
                    <a:pt x="8678" y="848"/>
                  </a:lnTo>
                  <a:lnTo>
                    <a:pt x="8554" y="833"/>
                  </a:lnTo>
                  <a:lnTo>
                    <a:pt x="8484" y="828"/>
                  </a:lnTo>
                  <a:lnTo>
                    <a:pt x="8421" y="826"/>
                  </a:lnTo>
                  <a:lnTo>
                    <a:pt x="8333" y="829"/>
                  </a:lnTo>
                  <a:lnTo>
                    <a:pt x="8291" y="835"/>
                  </a:lnTo>
                  <a:lnTo>
                    <a:pt x="8250" y="841"/>
                  </a:lnTo>
                  <a:lnTo>
                    <a:pt x="8211" y="851"/>
                  </a:lnTo>
                  <a:lnTo>
                    <a:pt x="8193" y="858"/>
                  </a:lnTo>
                  <a:lnTo>
                    <a:pt x="8174" y="864"/>
                  </a:lnTo>
                  <a:lnTo>
                    <a:pt x="8140" y="881"/>
                  </a:lnTo>
                  <a:lnTo>
                    <a:pt x="8108" y="900"/>
                  </a:lnTo>
                  <a:lnTo>
                    <a:pt x="8078" y="923"/>
                  </a:lnTo>
                  <a:lnTo>
                    <a:pt x="8051" y="949"/>
                  </a:lnTo>
                  <a:lnTo>
                    <a:pt x="8029" y="980"/>
                  </a:lnTo>
                  <a:lnTo>
                    <a:pt x="8018" y="997"/>
                  </a:lnTo>
                  <a:lnTo>
                    <a:pt x="8010" y="1014"/>
                  </a:lnTo>
                  <a:lnTo>
                    <a:pt x="7994" y="1054"/>
                  </a:lnTo>
                  <a:lnTo>
                    <a:pt x="7989" y="1075"/>
                  </a:lnTo>
                  <a:lnTo>
                    <a:pt x="7983" y="1098"/>
                  </a:lnTo>
                  <a:lnTo>
                    <a:pt x="7979" y="1122"/>
                  </a:lnTo>
                  <a:lnTo>
                    <a:pt x="7975" y="1147"/>
                  </a:lnTo>
                  <a:lnTo>
                    <a:pt x="7973" y="1201"/>
                  </a:lnTo>
                  <a:lnTo>
                    <a:pt x="7976" y="1257"/>
                  </a:lnTo>
                  <a:lnTo>
                    <a:pt x="7979" y="1282"/>
                  </a:lnTo>
                  <a:lnTo>
                    <a:pt x="7983" y="1307"/>
                  </a:lnTo>
                  <a:lnTo>
                    <a:pt x="7995" y="1353"/>
                  </a:lnTo>
                  <a:lnTo>
                    <a:pt x="8003" y="1374"/>
                  </a:lnTo>
                  <a:lnTo>
                    <a:pt x="8012" y="1394"/>
                  </a:lnTo>
                  <a:lnTo>
                    <a:pt x="8032" y="1430"/>
                  </a:lnTo>
                  <a:lnTo>
                    <a:pt x="8057" y="1462"/>
                  </a:lnTo>
                  <a:lnTo>
                    <a:pt x="8086" y="1491"/>
                  </a:lnTo>
                  <a:lnTo>
                    <a:pt x="8118" y="1515"/>
                  </a:lnTo>
                  <a:lnTo>
                    <a:pt x="8153" y="1536"/>
                  </a:lnTo>
                  <a:lnTo>
                    <a:pt x="8193" y="1554"/>
                  </a:lnTo>
                  <a:lnTo>
                    <a:pt x="8234" y="1568"/>
                  </a:lnTo>
                  <a:lnTo>
                    <a:pt x="8280" y="1579"/>
                  </a:lnTo>
                  <a:lnTo>
                    <a:pt x="8327" y="1587"/>
                  </a:lnTo>
                  <a:lnTo>
                    <a:pt x="8378" y="1593"/>
                  </a:lnTo>
                  <a:lnTo>
                    <a:pt x="8430" y="1597"/>
                  </a:lnTo>
                  <a:lnTo>
                    <a:pt x="8485" y="1597"/>
                  </a:lnTo>
                  <a:lnTo>
                    <a:pt x="8546" y="1596"/>
                  </a:lnTo>
                  <a:lnTo>
                    <a:pt x="8608" y="1592"/>
                  </a:lnTo>
                  <a:lnTo>
                    <a:pt x="8671" y="1588"/>
                  </a:lnTo>
                  <a:lnTo>
                    <a:pt x="8734" y="1581"/>
                  </a:lnTo>
                  <a:lnTo>
                    <a:pt x="8855" y="1567"/>
                  </a:lnTo>
                  <a:lnTo>
                    <a:pt x="8967" y="1553"/>
                  </a:lnTo>
                  <a:lnTo>
                    <a:pt x="8980" y="1548"/>
                  </a:lnTo>
                  <a:lnTo>
                    <a:pt x="8983" y="1546"/>
                  </a:lnTo>
                  <a:lnTo>
                    <a:pt x="8986" y="1543"/>
                  </a:lnTo>
                  <a:lnTo>
                    <a:pt x="8989" y="1534"/>
                  </a:lnTo>
                  <a:lnTo>
                    <a:pt x="8991" y="1525"/>
                  </a:lnTo>
                  <a:lnTo>
                    <a:pt x="8991" y="838"/>
                  </a:lnTo>
                  <a:close/>
                  <a:moveTo>
                    <a:pt x="6619" y="1599"/>
                  </a:moveTo>
                  <a:lnTo>
                    <a:pt x="6681" y="1598"/>
                  </a:lnTo>
                  <a:lnTo>
                    <a:pt x="6739" y="1592"/>
                  </a:lnTo>
                  <a:lnTo>
                    <a:pt x="6793" y="1585"/>
                  </a:lnTo>
                  <a:lnTo>
                    <a:pt x="6843" y="1574"/>
                  </a:lnTo>
                  <a:lnTo>
                    <a:pt x="6888" y="1559"/>
                  </a:lnTo>
                  <a:lnTo>
                    <a:pt x="6931" y="1542"/>
                  </a:lnTo>
                  <a:lnTo>
                    <a:pt x="6969" y="1522"/>
                  </a:lnTo>
                  <a:lnTo>
                    <a:pt x="7003" y="1499"/>
                  </a:lnTo>
                  <a:lnTo>
                    <a:pt x="7019" y="1485"/>
                  </a:lnTo>
                  <a:lnTo>
                    <a:pt x="7033" y="1472"/>
                  </a:lnTo>
                  <a:lnTo>
                    <a:pt x="7058" y="1445"/>
                  </a:lnTo>
                  <a:lnTo>
                    <a:pt x="7080" y="1413"/>
                  </a:lnTo>
                  <a:lnTo>
                    <a:pt x="7099" y="1379"/>
                  </a:lnTo>
                  <a:lnTo>
                    <a:pt x="7112" y="1343"/>
                  </a:lnTo>
                  <a:lnTo>
                    <a:pt x="7118" y="1324"/>
                  </a:lnTo>
                  <a:lnTo>
                    <a:pt x="7122" y="1304"/>
                  </a:lnTo>
                  <a:lnTo>
                    <a:pt x="7129" y="1265"/>
                  </a:lnTo>
                  <a:lnTo>
                    <a:pt x="7130" y="1222"/>
                  </a:lnTo>
                  <a:lnTo>
                    <a:pt x="7129" y="1188"/>
                  </a:lnTo>
                  <a:lnTo>
                    <a:pt x="7124" y="1156"/>
                  </a:lnTo>
                  <a:lnTo>
                    <a:pt x="7118" y="1127"/>
                  </a:lnTo>
                  <a:lnTo>
                    <a:pt x="7112" y="1113"/>
                  </a:lnTo>
                  <a:lnTo>
                    <a:pt x="7108" y="1099"/>
                  </a:lnTo>
                  <a:lnTo>
                    <a:pt x="7096" y="1075"/>
                  </a:lnTo>
                  <a:lnTo>
                    <a:pt x="7081" y="1052"/>
                  </a:lnTo>
                  <a:lnTo>
                    <a:pt x="7066" y="1031"/>
                  </a:lnTo>
                  <a:lnTo>
                    <a:pt x="7048" y="1011"/>
                  </a:lnTo>
                  <a:lnTo>
                    <a:pt x="7028" y="993"/>
                  </a:lnTo>
                  <a:lnTo>
                    <a:pt x="7008" y="977"/>
                  </a:lnTo>
                  <a:lnTo>
                    <a:pt x="6963" y="948"/>
                  </a:lnTo>
                  <a:lnTo>
                    <a:pt x="6916" y="924"/>
                  </a:lnTo>
                  <a:lnTo>
                    <a:pt x="6866" y="902"/>
                  </a:lnTo>
                  <a:lnTo>
                    <a:pt x="6769" y="863"/>
                  </a:lnTo>
                  <a:lnTo>
                    <a:pt x="6724" y="843"/>
                  </a:lnTo>
                  <a:lnTo>
                    <a:pt x="6685" y="824"/>
                  </a:lnTo>
                  <a:lnTo>
                    <a:pt x="6667" y="812"/>
                  </a:lnTo>
                  <a:lnTo>
                    <a:pt x="6650" y="800"/>
                  </a:lnTo>
                  <a:lnTo>
                    <a:pt x="6637" y="787"/>
                  </a:lnTo>
                  <a:lnTo>
                    <a:pt x="6625" y="774"/>
                  </a:lnTo>
                  <a:lnTo>
                    <a:pt x="6615" y="758"/>
                  </a:lnTo>
                  <a:lnTo>
                    <a:pt x="6608" y="743"/>
                  </a:lnTo>
                  <a:lnTo>
                    <a:pt x="6604" y="725"/>
                  </a:lnTo>
                  <a:lnTo>
                    <a:pt x="6602" y="707"/>
                  </a:lnTo>
                  <a:lnTo>
                    <a:pt x="6603" y="688"/>
                  </a:lnTo>
                  <a:lnTo>
                    <a:pt x="6606" y="671"/>
                  </a:lnTo>
                  <a:lnTo>
                    <a:pt x="6611" y="657"/>
                  </a:lnTo>
                  <a:lnTo>
                    <a:pt x="6617" y="644"/>
                  </a:lnTo>
                  <a:lnTo>
                    <a:pt x="6626" y="633"/>
                  </a:lnTo>
                  <a:lnTo>
                    <a:pt x="6636" y="623"/>
                  </a:lnTo>
                  <a:lnTo>
                    <a:pt x="6648" y="614"/>
                  </a:lnTo>
                  <a:lnTo>
                    <a:pt x="6662" y="607"/>
                  </a:lnTo>
                  <a:lnTo>
                    <a:pt x="6693" y="596"/>
                  </a:lnTo>
                  <a:lnTo>
                    <a:pt x="6712" y="592"/>
                  </a:lnTo>
                  <a:lnTo>
                    <a:pt x="6731" y="590"/>
                  </a:lnTo>
                  <a:lnTo>
                    <a:pt x="6752" y="587"/>
                  </a:lnTo>
                  <a:lnTo>
                    <a:pt x="6774" y="586"/>
                  </a:lnTo>
                  <a:lnTo>
                    <a:pt x="6821" y="585"/>
                  </a:lnTo>
                  <a:lnTo>
                    <a:pt x="6877" y="586"/>
                  </a:lnTo>
                  <a:lnTo>
                    <a:pt x="6942" y="591"/>
                  </a:lnTo>
                  <a:lnTo>
                    <a:pt x="7063" y="600"/>
                  </a:lnTo>
                  <a:lnTo>
                    <a:pt x="7066" y="600"/>
                  </a:lnTo>
                  <a:lnTo>
                    <a:pt x="7073" y="598"/>
                  </a:lnTo>
                  <a:lnTo>
                    <a:pt x="7077" y="595"/>
                  </a:lnTo>
                  <a:lnTo>
                    <a:pt x="7081" y="583"/>
                  </a:lnTo>
                  <a:lnTo>
                    <a:pt x="7103" y="447"/>
                  </a:lnTo>
                  <a:lnTo>
                    <a:pt x="7102" y="440"/>
                  </a:lnTo>
                  <a:lnTo>
                    <a:pt x="7097" y="434"/>
                  </a:lnTo>
                  <a:lnTo>
                    <a:pt x="7090" y="430"/>
                  </a:lnTo>
                  <a:lnTo>
                    <a:pt x="7081" y="428"/>
                  </a:lnTo>
                  <a:lnTo>
                    <a:pt x="7009" y="413"/>
                  </a:lnTo>
                  <a:lnTo>
                    <a:pt x="6928" y="401"/>
                  </a:lnTo>
                  <a:lnTo>
                    <a:pt x="6843" y="392"/>
                  </a:lnTo>
                  <a:lnTo>
                    <a:pt x="6758" y="389"/>
                  </a:lnTo>
                  <a:lnTo>
                    <a:pt x="6711" y="390"/>
                  </a:lnTo>
                  <a:lnTo>
                    <a:pt x="6665" y="393"/>
                  </a:lnTo>
                  <a:lnTo>
                    <a:pt x="6621" y="399"/>
                  </a:lnTo>
                  <a:lnTo>
                    <a:pt x="6578" y="408"/>
                  </a:lnTo>
                  <a:lnTo>
                    <a:pt x="6536" y="418"/>
                  </a:lnTo>
                  <a:lnTo>
                    <a:pt x="6497" y="431"/>
                  </a:lnTo>
                  <a:lnTo>
                    <a:pt x="6461" y="447"/>
                  </a:lnTo>
                  <a:lnTo>
                    <a:pt x="6427" y="465"/>
                  </a:lnTo>
                  <a:lnTo>
                    <a:pt x="6396" y="487"/>
                  </a:lnTo>
                  <a:lnTo>
                    <a:pt x="6368" y="510"/>
                  </a:lnTo>
                  <a:lnTo>
                    <a:pt x="6344" y="538"/>
                  </a:lnTo>
                  <a:lnTo>
                    <a:pt x="6323" y="568"/>
                  </a:lnTo>
                  <a:lnTo>
                    <a:pt x="6308" y="602"/>
                  </a:lnTo>
                  <a:lnTo>
                    <a:pt x="6295" y="638"/>
                  </a:lnTo>
                  <a:lnTo>
                    <a:pt x="6288" y="678"/>
                  </a:lnTo>
                  <a:lnTo>
                    <a:pt x="6285" y="699"/>
                  </a:lnTo>
                  <a:lnTo>
                    <a:pt x="6285" y="721"/>
                  </a:lnTo>
                  <a:lnTo>
                    <a:pt x="6287" y="753"/>
                  </a:lnTo>
                  <a:lnTo>
                    <a:pt x="6291" y="784"/>
                  </a:lnTo>
                  <a:lnTo>
                    <a:pt x="6299" y="812"/>
                  </a:lnTo>
                  <a:lnTo>
                    <a:pt x="6308" y="839"/>
                  </a:lnTo>
                  <a:lnTo>
                    <a:pt x="6320" y="863"/>
                  </a:lnTo>
                  <a:lnTo>
                    <a:pt x="6334" y="885"/>
                  </a:lnTo>
                  <a:lnTo>
                    <a:pt x="6351" y="906"/>
                  </a:lnTo>
                  <a:lnTo>
                    <a:pt x="6368" y="925"/>
                  </a:lnTo>
                  <a:lnTo>
                    <a:pt x="6387" y="943"/>
                  </a:lnTo>
                  <a:lnTo>
                    <a:pt x="6408" y="959"/>
                  </a:lnTo>
                  <a:lnTo>
                    <a:pt x="6430" y="975"/>
                  </a:lnTo>
                  <a:lnTo>
                    <a:pt x="6453" y="988"/>
                  </a:lnTo>
                  <a:lnTo>
                    <a:pt x="6500" y="1014"/>
                  </a:lnTo>
                  <a:lnTo>
                    <a:pt x="6550" y="1038"/>
                  </a:lnTo>
                  <a:lnTo>
                    <a:pt x="6647" y="1081"/>
                  </a:lnTo>
                  <a:lnTo>
                    <a:pt x="6692" y="1101"/>
                  </a:lnTo>
                  <a:lnTo>
                    <a:pt x="6732" y="1126"/>
                  </a:lnTo>
                  <a:lnTo>
                    <a:pt x="6766" y="1152"/>
                  </a:lnTo>
                  <a:lnTo>
                    <a:pt x="6780" y="1167"/>
                  </a:lnTo>
                  <a:lnTo>
                    <a:pt x="6793" y="1183"/>
                  </a:lnTo>
                  <a:lnTo>
                    <a:pt x="6802" y="1200"/>
                  </a:lnTo>
                  <a:lnTo>
                    <a:pt x="6806" y="1208"/>
                  </a:lnTo>
                  <a:lnTo>
                    <a:pt x="6809" y="1218"/>
                  </a:lnTo>
                  <a:lnTo>
                    <a:pt x="6813" y="1238"/>
                  </a:lnTo>
                  <a:lnTo>
                    <a:pt x="6816" y="1260"/>
                  </a:lnTo>
                  <a:lnTo>
                    <a:pt x="6815" y="1279"/>
                  </a:lnTo>
                  <a:lnTo>
                    <a:pt x="6811" y="1297"/>
                  </a:lnTo>
                  <a:lnTo>
                    <a:pt x="6806" y="1312"/>
                  </a:lnTo>
                  <a:lnTo>
                    <a:pt x="6798" y="1327"/>
                  </a:lnTo>
                  <a:lnTo>
                    <a:pt x="6789" y="1340"/>
                  </a:lnTo>
                  <a:lnTo>
                    <a:pt x="6778" y="1351"/>
                  </a:lnTo>
                  <a:lnTo>
                    <a:pt x="6751" y="1368"/>
                  </a:lnTo>
                  <a:lnTo>
                    <a:pt x="6734" y="1376"/>
                  </a:lnTo>
                  <a:lnTo>
                    <a:pt x="6716" y="1382"/>
                  </a:lnTo>
                  <a:lnTo>
                    <a:pt x="6675" y="1390"/>
                  </a:lnTo>
                  <a:lnTo>
                    <a:pt x="6653" y="1394"/>
                  </a:lnTo>
                  <a:lnTo>
                    <a:pt x="6628" y="1396"/>
                  </a:lnTo>
                  <a:lnTo>
                    <a:pt x="6575" y="1397"/>
                  </a:lnTo>
                  <a:lnTo>
                    <a:pt x="6499" y="1396"/>
                  </a:lnTo>
                  <a:lnTo>
                    <a:pt x="6422" y="1392"/>
                  </a:lnTo>
                  <a:lnTo>
                    <a:pt x="6305" y="1383"/>
                  </a:lnTo>
                  <a:lnTo>
                    <a:pt x="6295" y="1384"/>
                  </a:lnTo>
                  <a:lnTo>
                    <a:pt x="6288" y="1387"/>
                  </a:lnTo>
                  <a:lnTo>
                    <a:pt x="6285" y="1390"/>
                  </a:lnTo>
                  <a:lnTo>
                    <a:pt x="6284" y="1394"/>
                  </a:lnTo>
                  <a:lnTo>
                    <a:pt x="6283" y="1402"/>
                  </a:lnTo>
                  <a:lnTo>
                    <a:pt x="6283" y="1548"/>
                  </a:lnTo>
                  <a:lnTo>
                    <a:pt x="6284" y="1557"/>
                  </a:lnTo>
                  <a:lnTo>
                    <a:pt x="6288" y="1563"/>
                  </a:lnTo>
                  <a:lnTo>
                    <a:pt x="6294" y="1567"/>
                  </a:lnTo>
                  <a:lnTo>
                    <a:pt x="6304" y="1571"/>
                  </a:lnTo>
                  <a:lnTo>
                    <a:pt x="6370" y="1581"/>
                  </a:lnTo>
                  <a:lnTo>
                    <a:pt x="6448" y="1590"/>
                  </a:lnTo>
                  <a:lnTo>
                    <a:pt x="6532" y="1597"/>
                  </a:lnTo>
                  <a:lnTo>
                    <a:pt x="6619" y="1599"/>
                  </a:lnTo>
                  <a:close/>
                  <a:moveTo>
                    <a:pt x="4517" y="591"/>
                  </a:moveTo>
                  <a:lnTo>
                    <a:pt x="4548" y="593"/>
                  </a:lnTo>
                  <a:lnTo>
                    <a:pt x="4577" y="597"/>
                  </a:lnTo>
                  <a:lnTo>
                    <a:pt x="4601" y="605"/>
                  </a:lnTo>
                  <a:lnTo>
                    <a:pt x="4623" y="615"/>
                  </a:lnTo>
                  <a:lnTo>
                    <a:pt x="4643" y="627"/>
                  </a:lnTo>
                  <a:lnTo>
                    <a:pt x="4660" y="643"/>
                  </a:lnTo>
                  <a:lnTo>
                    <a:pt x="4674" y="660"/>
                  </a:lnTo>
                  <a:lnTo>
                    <a:pt x="4686" y="680"/>
                  </a:lnTo>
                  <a:lnTo>
                    <a:pt x="4696" y="701"/>
                  </a:lnTo>
                  <a:lnTo>
                    <a:pt x="4704" y="724"/>
                  </a:lnTo>
                  <a:lnTo>
                    <a:pt x="4710" y="750"/>
                  </a:lnTo>
                  <a:lnTo>
                    <a:pt x="4716" y="776"/>
                  </a:lnTo>
                  <a:lnTo>
                    <a:pt x="4719" y="804"/>
                  </a:lnTo>
                  <a:lnTo>
                    <a:pt x="4721" y="833"/>
                  </a:lnTo>
                  <a:lnTo>
                    <a:pt x="4723" y="894"/>
                  </a:lnTo>
                  <a:lnTo>
                    <a:pt x="4721" y="905"/>
                  </a:lnTo>
                  <a:lnTo>
                    <a:pt x="4718" y="911"/>
                  </a:lnTo>
                  <a:lnTo>
                    <a:pt x="4711" y="914"/>
                  </a:lnTo>
                  <a:lnTo>
                    <a:pt x="4703" y="914"/>
                  </a:lnTo>
                  <a:lnTo>
                    <a:pt x="4327" y="914"/>
                  </a:lnTo>
                  <a:lnTo>
                    <a:pt x="4319" y="914"/>
                  </a:lnTo>
                  <a:lnTo>
                    <a:pt x="4313" y="911"/>
                  </a:lnTo>
                  <a:lnTo>
                    <a:pt x="4310" y="903"/>
                  </a:lnTo>
                  <a:lnTo>
                    <a:pt x="4310" y="892"/>
                  </a:lnTo>
                  <a:lnTo>
                    <a:pt x="4311" y="832"/>
                  </a:lnTo>
                  <a:lnTo>
                    <a:pt x="4315" y="804"/>
                  </a:lnTo>
                  <a:lnTo>
                    <a:pt x="4318" y="776"/>
                  </a:lnTo>
                  <a:lnTo>
                    <a:pt x="4323" y="750"/>
                  </a:lnTo>
                  <a:lnTo>
                    <a:pt x="4330" y="725"/>
                  </a:lnTo>
                  <a:lnTo>
                    <a:pt x="4339" y="702"/>
                  </a:lnTo>
                  <a:lnTo>
                    <a:pt x="4349" y="680"/>
                  </a:lnTo>
                  <a:lnTo>
                    <a:pt x="4362" y="660"/>
                  </a:lnTo>
                  <a:lnTo>
                    <a:pt x="4376" y="644"/>
                  </a:lnTo>
                  <a:lnTo>
                    <a:pt x="4393" y="628"/>
                  </a:lnTo>
                  <a:lnTo>
                    <a:pt x="4413" y="615"/>
                  </a:lnTo>
                  <a:lnTo>
                    <a:pt x="4435" y="605"/>
                  </a:lnTo>
                  <a:lnTo>
                    <a:pt x="4459" y="597"/>
                  </a:lnTo>
                  <a:lnTo>
                    <a:pt x="4486" y="593"/>
                  </a:lnTo>
                  <a:lnTo>
                    <a:pt x="4517" y="591"/>
                  </a:lnTo>
                  <a:close/>
                  <a:moveTo>
                    <a:pt x="5027" y="1094"/>
                  </a:moveTo>
                  <a:lnTo>
                    <a:pt x="5034" y="1093"/>
                  </a:lnTo>
                  <a:lnTo>
                    <a:pt x="5041" y="1089"/>
                  </a:lnTo>
                  <a:lnTo>
                    <a:pt x="5044" y="1083"/>
                  </a:lnTo>
                  <a:lnTo>
                    <a:pt x="5045" y="1072"/>
                  </a:lnTo>
                  <a:lnTo>
                    <a:pt x="5044" y="992"/>
                  </a:lnTo>
                  <a:lnTo>
                    <a:pt x="5040" y="916"/>
                  </a:lnTo>
                  <a:lnTo>
                    <a:pt x="5032" y="847"/>
                  </a:lnTo>
                  <a:lnTo>
                    <a:pt x="5021" y="782"/>
                  </a:lnTo>
                  <a:lnTo>
                    <a:pt x="5007" y="721"/>
                  </a:lnTo>
                  <a:lnTo>
                    <a:pt x="4988" y="666"/>
                  </a:lnTo>
                  <a:lnTo>
                    <a:pt x="4977" y="639"/>
                  </a:lnTo>
                  <a:lnTo>
                    <a:pt x="4965" y="615"/>
                  </a:lnTo>
                  <a:lnTo>
                    <a:pt x="4936" y="571"/>
                  </a:lnTo>
                  <a:lnTo>
                    <a:pt x="4921" y="550"/>
                  </a:lnTo>
                  <a:lnTo>
                    <a:pt x="4904" y="530"/>
                  </a:lnTo>
                  <a:lnTo>
                    <a:pt x="4886" y="512"/>
                  </a:lnTo>
                  <a:lnTo>
                    <a:pt x="4867" y="496"/>
                  </a:lnTo>
                  <a:lnTo>
                    <a:pt x="4846" y="480"/>
                  </a:lnTo>
                  <a:lnTo>
                    <a:pt x="4824" y="466"/>
                  </a:lnTo>
                  <a:lnTo>
                    <a:pt x="4775" y="442"/>
                  </a:lnTo>
                  <a:lnTo>
                    <a:pt x="4720" y="423"/>
                  </a:lnTo>
                  <a:lnTo>
                    <a:pt x="4690" y="416"/>
                  </a:lnTo>
                  <a:lnTo>
                    <a:pt x="4660" y="410"/>
                  </a:lnTo>
                  <a:lnTo>
                    <a:pt x="4628" y="405"/>
                  </a:lnTo>
                  <a:lnTo>
                    <a:pt x="4592" y="402"/>
                  </a:lnTo>
                  <a:lnTo>
                    <a:pt x="4557" y="400"/>
                  </a:lnTo>
                  <a:lnTo>
                    <a:pt x="4520" y="399"/>
                  </a:lnTo>
                  <a:lnTo>
                    <a:pt x="4458" y="401"/>
                  </a:lnTo>
                  <a:lnTo>
                    <a:pt x="4429" y="404"/>
                  </a:lnTo>
                  <a:lnTo>
                    <a:pt x="4400" y="409"/>
                  </a:lnTo>
                  <a:lnTo>
                    <a:pt x="4346" y="420"/>
                  </a:lnTo>
                  <a:lnTo>
                    <a:pt x="4320" y="428"/>
                  </a:lnTo>
                  <a:lnTo>
                    <a:pt x="4295" y="435"/>
                  </a:lnTo>
                  <a:lnTo>
                    <a:pt x="4247" y="456"/>
                  </a:lnTo>
                  <a:lnTo>
                    <a:pt x="4203" y="482"/>
                  </a:lnTo>
                  <a:lnTo>
                    <a:pt x="4182" y="496"/>
                  </a:lnTo>
                  <a:lnTo>
                    <a:pt x="4162" y="511"/>
                  </a:lnTo>
                  <a:lnTo>
                    <a:pt x="4144" y="529"/>
                  </a:lnTo>
                  <a:lnTo>
                    <a:pt x="4126" y="547"/>
                  </a:lnTo>
                  <a:lnTo>
                    <a:pt x="4108" y="565"/>
                  </a:lnTo>
                  <a:lnTo>
                    <a:pt x="4093" y="586"/>
                  </a:lnTo>
                  <a:lnTo>
                    <a:pt x="4064" y="630"/>
                  </a:lnTo>
                  <a:lnTo>
                    <a:pt x="4051" y="655"/>
                  </a:lnTo>
                  <a:lnTo>
                    <a:pt x="4039" y="679"/>
                  </a:lnTo>
                  <a:lnTo>
                    <a:pt x="4019" y="733"/>
                  </a:lnTo>
                  <a:lnTo>
                    <a:pt x="4010" y="762"/>
                  </a:lnTo>
                  <a:lnTo>
                    <a:pt x="4003" y="792"/>
                  </a:lnTo>
                  <a:lnTo>
                    <a:pt x="3990" y="855"/>
                  </a:lnTo>
                  <a:lnTo>
                    <a:pt x="3987" y="889"/>
                  </a:lnTo>
                  <a:lnTo>
                    <a:pt x="3984" y="924"/>
                  </a:lnTo>
                  <a:lnTo>
                    <a:pt x="3982" y="997"/>
                  </a:lnTo>
                  <a:lnTo>
                    <a:pt x="3982" y="1040"/>
                  </a:lnTo>
                  <a:lnTo>
                    <a:pt x="3984" y="1082"/>
                  </a:lnTo>
                  <a:lnTo>
                    <a:pt x="3993" y="1158"/>
                  </a:lnTo>
                  <a:lnTo>
                    <a:pt x="3995" y="1175"/>
                  </a:lnTo>
                  <a:lnTo>
                    <a:pt x="3998" y="1193"/>
                  </a:lnTo>
                  <a:lnTo>
                    <a:pt x="4006" y="1227"/>
                  </a:lnTo>
                  <a:lnTo>
                    <a:pt x="4015" y="1258"/>
                  </a:lnTo>
                  <a:lnTo>
                    <a:pt x="4025" y="1289"/>
                  </a:lnTo>
                  <a:lnTo>
                    <a:pt x="4036" y="1318"/>
                  </a:lnTo>
                  <a:lnTo>
                    <a:pt x="4048" y="1344"/>
                  </a:lnTo>
                  <a:lnTo>
                    <a:pt x="4061" y="1370"/>
                  </a:lnTo>
                  <a:lnTo>
                    <a:pt x="4075" y="1393"/>
                  </a:lnTo>
                  <a:lnTo>
                    <a:pt x="4091" y="1415"/>
                  </a:lnTo>
                  <a:lnTo>
                    <a:pt x="4107" y="1436"/>
                  </a:lnTo>
                  <a:lnTo>
                    <a:pt x="4125" y="1456"/>
                  </a:lnTo>
                  <a:lnTo>
                    <a:pt x="4144" y="1473"/>
                  </a:lnTo>
                  <a:lnTo>
                    <a:pt x="4184" y="1504"/>
                  </a:lnTo>
                  <a:lnTo>
                    <a:pt x="4206" y="1518"/>
                  </a:lnTo>
                  <a:lnTo>
                    <a:pt x="4229" y="1531"/>
                  </a:lnTo>
                  <a:lnTo>
                    <a:pt x="4252" y="1543"/>
                  </a:lnTo>
                  <a:lnTo>
                    <a:pt x="4276" y="1553"/>
                  </a:lnTo>
                  <a:lnTo>
                    <a:pt x="4301" y="1561"/>
                  </a:lnTo>
                  <a:lnTo>
                    <a:pt x="4327" y="1569"/>
                  </a:lnTo>
                  <a:lnTo>
                    <a:pt x="4381" y="1582"/>
                  </a:lnTo>
                  <a:lnTo>
                    <a:pt x="4438" y="1591"/>
                  </a:lnTo>
                  <a:lnTo>
                    <a:pt x="4498" y="1596"/>
                  </a:lnTo>
                  <a:lnTo>
                    <a:pt x="4559" y="1597"/>
                  </a:lnTo>
                  <a:lnTo>
                    <a:pt x="4624" y="1596"/>
                  </a:lnTo>
                  <a:lnTo>
                    <a:pt x="4707" y="1590"/>
                  </a:lnTo>
                  <a:lnTo>
                    <a:pt x="4795" y="1582"/>
                  </a:lnTo>
                  <a:lnTo>
                    <a:pt x="4873" y="1571"/>
                  </a:lnTo>
                  <a:lnTo>
                    <a:pt x="4887" y="1566"/>
                  </a:lnTo>
                  <a:lnTo>
                    <a:pt x="4891" y="1560"/>
                  </a:lnTo>
                  <a:lnTo>
                    <a:pt x="4894" y="1550"/>
                  </a:lnTo>
                  <a:lnTo>
                    <a:pt x="4913" y="1395"/>
                  </a:lnTo>
                  <a:lnTo>
                    <a:pt x="4913" y="1392"/>
                  </a:lnTo>
                  <a:lnTo>
                    <a:pt x="4912" y="1383"/>
                  </a:lnTo>
                  <a:lnTo>
                    <a:pt x="4910" y="1378"/>
                  </a:lnTo>
                  <a:lnTo>
                    <a:pt x="4905" y="1376"/>
                  </a:lnTo>
                  <a:lnTo>
                    <a:pt x="4900" y="1375"/>
                  </a:lnTo>
                  <a:lnTo>
                    <a:pt x="4894" y="1375"/>
                  </a:lnTo>
                  <a:lnTo>
                    <a:pt x="4763" y="1388"/>
                  </a:lnTo>
                  <a:lnTo>
                    <a:pt x="4704" y="1392"/>
                  </a:lnTo>
                  <a:lnTo>
                    <a:pt x="4650" y="1393"/>
                  </a:lnTo>
                  <a:lnTo>
                    <a:pt x="4609" y="1393"/>
                  </a:lnTo>
                  <a:lnTo>
                    <a:pt x="4571" y="1390"/>
                  </a:lnTo>
                  <a:lnTo>
                    <a:pt x="4537" y="1386"/>
                  </a:lnTo>
                  <a:lnTo>
                    <a:pt x="4521" y="1383"/>
                  </a:lnTo>
                  <a:lnTo>
                    <a:pt x="4504" y="1379"/>
                  </a:lnTo>
                  <a:lnTo>
                    <a:pt x="4475" y="1372"/>
                  </a:lnTo>
                  <a:lnTo>
                    <a:pt x="4448" y="1361"/>
                  </a:lnTo>
                  <a:lnTo>
                    <a:pt x="4424" y="1349"/>
                  </a:lnTo>
                  <a:lnTo>
                    <a:pt x="4402" y="1333"/>
                  </a:lnTo>
                  <a:lnTo>
                    <a:pt x="4382" y="1315"/>
                  </a:lnTo>
                  <a:lnTo>
                    <a:pt x="4365" y="1296"/>
                  </a:lnTo>
                  <a:lnTo>
                    <a:pt x="4351" y="1272"/>
                  </a:lnTo>
                  <a:lnTo>
                    <a:pt x="4340" y="1247"/>
                  </a:lnTo>
                  <a:lnTo>
                    <a:pt x="4331" y="1217"/>
                  </a:lnTo>
                  <a:lnTo>
                    <a:pt x="4324" y="1186"/>
                  </a:lnTo>
                  <a:lnTo>
                    <a:pt x="4322" y="1169"/>
                  </a:lnTo>
                  <a:lnTo>
                    <a:pt x="4320" y="1151"/>
                  </a:lnTo>
                  <a:lnTo>
                    <a:pt x="4319" y="1113"/>
                  </a:lnTo>
                  <a:lnTo>
                    <a:pt x="4320" y="1103"/>
                  </a:lnTo>
                  <a:lnTo>
                    <a:pt x="4323" y="1097"/>
                  </a:lnTo>
                  <a:lnTo>
                    <a:pt x="4329" y="1095"/>
                  </a:lnTo>
                  <a:lnTo>
                    <a:pt x="4337" y="1094"/>
                  </a:lnTo>
                  <a:lnTo>
                    <a:pt x="5027" y="1094"/>
                  </a:lnTo>
                  <a:close/>
                  <a:moveTo>
                    <a:pt x="3961" y="440"/>
                  </a:moveTo>
                  <a:lnTo>
                    <a:pt x="3961" y="433"/>
                  </a:lnTo>
                  <a:lnTo>
                    <a:pt x="3961" y="428"/>
                  </a:lnTo>
                  <a:lnTo>
                    <a:pt x="3957" y="423"/>
                  </a:lnTo>
                  <a:lnTo>
                    <a:pt x="3953" y="421"/>
                  </a:lnTo>
                  <a:lnTo>
                    <a:pt x="3946" y="420"/>
                  </a:lnTo>
                  <a:lnTo>
                    <a:pt x="3676" y="420"/>
                  </a:lnTo>
                  <a:lnTo>
                    <a:pt x="3661" y="423"/>
                  </a:lnTo>
                  <a:lnTo>
                    <a:pt x="3655" y="428"/>
                  </a:lnTo>
                  <a:lnTo>
                    <a:pt x="3652" y="433"/>
                  </a:lnTo>
                  <a:lnTo>
                    <a:pt x="3538" y="902"/>
                  </a:lnTo>
                  <a:lnTo>
                    <a:pt x="3425" y="1371"/>
                  </a:lnTo>
                  <a:lnTo>
                    <a:pt x="3422" y="1379"/>
                  </a:lnTo>
                  <a:lnTo>
                    <a:pt x="3417" y="1384"/>
                  </a:lnTo>
                  <a:lnTo>
                    <a:pt x="3412" y="1386"/>
                  </a:lnTo>
                  <a:lnTo>
                    <a:pt x="3404" y="1387"/>
                  </a:lnTo>
                  <a:lnTo>
                    <a:pt x="3391" y="1384"/>
                  </a:lnTo>
                  <a:lnTo>
                    <a:pt x="3385" y="1379"/>
                  </a:lnTo>
                  <a:lnTo>
                    <a:pt x="3382" y="1373"/>
                  </a:lnTo>
                  <a:lnTo>
                    <a:pt x="3270" y="904"/>
                  </a:lnTo>
                  <a:lnTo>
                    <a:pt x="3157" y="435"/>
                  </a:lnTo>
                  <a:lnTo>
                    <a:pt x="3154" y="428"/>
                  </a:lnTo>
                  <a:lnTo>
                    <a:pt x="3148" y="423"/>
                  </a:lnTo>
                  <a:lnTo>
                    <a:pt x="3142" y="420"/>
                  </a:lnTo>
                  <a:lnTo>
                    <a:pt x="3133" y="420"/>
                  </a:lnTo>
                  <a:lnTo>
                    <a:pt x="2846" y="420"/>
                  </a:lnTo>
                  <a:lnTo>
                    <a:pt x="2837" y="421"/>
                  </a:lnTo>
                  <a:lnTo>
                    <a:pt x="2832" y="423"/>
                  </a:lnTo>
                  <a:lnTo>
                    <a:pt x="2829" y="428"/>
                  </a:lnTo>
                  <a:lnTo>
                    <a:pt x="2827" y="433"/>
                  </a:lnTo>
                  <a:lnTo>
                    <a:pt x="2827" y="436"/>
                  </a:lnTo>
                  <a:lnTo>
                    <a:pt x="2829" y="440"/>
                  </a:lnTo>
                  <a:lnTo>
                    <a:pt x="2981" y="962"/>
                  </a:lnTo>
                  <a:lnTo>
                    <a:pt x="3134" y="1485"/>
                  </a:lnTo>
                  <a:lnTo>
                    <a:pt x="3146" y="1513"/>
                  </a:lnTo>
                  <a:lnTo>
                    <a:pt x="3155" y="1528"/>
                  </a:lnTo>
                  <a:lnTo>
                    <a:pt x="3166" y="1542"/>
                  </a:lnTo>
                  <a:lnTo>
                    <a:pt x="3173" y="1548"/>
                  </a:lnTo>
                  <a:lnTo>
                    <a:pt x="3179" y="1555"/>
                  </a:lnTo>
                  <a:lnTo>
                    <a:pt x="3192" y="1565"/>
                  </a:lnTo>
                  <a:lnTo>
                    <a:pt x="3209" y="1571"/>
                  </a:lnTo>
                  <a:lnTo>
                    <a:pt x="3225" y="1574"/>
                  </a:lnTo>
                  <a:lnTo>
                    <a:pt x="3566" y="1572"/>
                  </a:lnTo>
                  <a:lnTo>
                    <a:pt x="3584" y="1570"/>
                  </a:lnTo>
                  <a:lnTo>
                    <a:pt x="3592" y="1568"/>
                  </a:lnTo>
                  <a:lnTo>
                    <a:pt x="3600" y="1565"/>
                  </a:lnTo>
                  <a:lnTo>
                    <a:pt x="3607" y="1560"/>
                  </a:lnTo>
                  <a:lnTo>
                    <a:pt x="3615" y="1555"/>
                  </a:lnTo>
                  <a:lnTo>
                    <a:pt x="3627" y="1543"/>
                  </a:lnTo>
                  <a:lnTo>
                    <a:pt x="3638" y="1529"/>
                  </a:lnTo>
                  <a:lnTo>
                    <a:pt x="3647" y="1514"/>
                  </a:lnTo>
                  <a:lnTo>
                    <a:pt x="3653" y="1500"/>
                  </a:lnTo>
                  <a:lnTo>
                    <a:pt x="3658" y="1485"/>
                  </a:lnTo>
                  <a:lnTo>
                    <a:pt x="3809" y="962"/>
                  </a:lnTo>
                  <a:lnTo>
                    <a:pt x="3961" y="440"/>
                  </a:lnTo>
                  <a:close/>
                  <a:moveTo>
                    <a:pt x="7905" y="1407"/>
                  </a:moveTo>
                  <a:lnTo>
                    <a:pt x="7905" y="1405"/>
                  </a:lnTo>
                  <a:lnTo>
                    <a:pt x="7903" y="1398"/>
                  </a:lnTo>
                  <a:lnTo>
                    <a:pt x="7899" y="1393"/>
                  </a:lnTo>
                  <a:lnTo>
                    <a:pt x="7894" y="1388"/>
                  </a:lnTo>
                  <a:lnTo>
                    <a:pt x="7887" y="1387"/>
                  </a:lnTo>
                  <a:lnTo>
                    <a:pt x="7823" y="1387"/>
                  </a:lnTo>
                  <a:lnTo>
                    <a:pt x="7787" y="1386"/>
                  </a:lnTo>
                  <a:lnTo>
                    <a:pt x="7756" y="1381"/>
                  </a:lnTo>
                  <a:lnTo>
                    <a:pt x="7731" y="1372"/>
                  </a:lnTo>
                  <a:lnTo>
                    <a:pt x="7720" y="1365"/>
                  </a:lnTo>
                  <a:lnTo>
                    <a:pt x="7710" y="1358"/>
                  </a:lnTo>
                  <a:lnTo>
                    <a:pt x="7701" y="1350"/>
                  </a:lnTo>
                  <a:lnTo>
                    <a:pt x="7694" y="1340"/>
                  </a:lnTo>
                  <a:lnTo>
                    <a:pt x="7688" y="1329"/>
                  </a:lnTo>
                  <a:lnTo>
                    <a:pt x="7683" y="1315"/>
                  </a:lnTo>
                  <a:lnTo>
                    <a:pt x="7679" y="1301"/>
                  </a:lnTo>
                  <a:lnTo>
                    <a:pt x="7677" y="1285"/>
                  </a:lnTo>
                  <a:lnTo>
                    <a:pt x="7674" y="1248"/>
                  </a:lnTo>
                  <a:lnTo>
                    <a:pt x="7674" y="619"/>
                  </a:lnTo>
                  <a:lnTo>
                    <a:pt x="7676" y="610"/>
                  </a:lnTo>
                  <a:lnTo>
                    <a:pt x="7680" y="603"/>
                  </a:lnTo>
                  <a:lnTo>
                    <a:pt x="7687" y="598"/>
                  </a:lnTo>
                  <a:lnTo>
                    <a:pt x="7695" y="597"/>
                  </a:lnTo>
                  <a:lnTo>
                    <a:pt x="7844" y="597"/>
                  </a:lnTo>
                  <a:lnTo>
                    <a:pt x="7853" y="596"/>
                  </a:lnTo>
                  <a:lnTo>
                    <a:pt x="7858" y="593"/>
                  </a:lnTo>
                  <a:lnTo>
                    <a:pt x="7862" y="586"/>
                  </a:lnTo>
                  <a:lnTo>
                    <a:pt x="7863" y="579"/>
                  </a:lnTo>
                  <a:lnTo>
                    <a:pt x="7863" y="440"/>
                  </a:lnTo>
                  <a:lnTo>
                    <a:pt x="7862" y="431"/>
                  </a:lnTo>
                  <a:lnTo>
                    <a:pt x="7858" y="424"/>
                  </a:lnTo>
                  <a:lnTo>
                    <a:pt x="7855" y="422"/>
                  </a:lnTo>
                  <a:lnTo>
                    <a:pt x="7852" y="421"/>
                  </a:lnTo>
                  <a:lnTo>
                    <a:pt x="7842" y="420"/>
                  </a:lnTo>
                  <a:lnTo>
                    <a:pt x="7695" y="420"/>
                  </a:lnTo>
                  <a:lnTo>
                    <a:pt x="7685" y="418"/>
                  </a:lnTo>
                  <a:lnTo>
                    <a:pt x="7679" y="414"/>
                  </a:lnTo>
                  <a:lnTo>
                    <a:pt x="7676" y="408"/>
                  </a:lnTo>
                  <a:lnTo>
                    <a:pt x="7674" y="399"/>
                  </a:lnTo>
                  <a:lnTo>
                    <a:pt x="7674" y="112"/>
                  </a:lnTo>
                  <a:lnTo>
                    <a:pt x="7673" y="102"/>
                  </a:lnTo>
                  <a:lnTo>
                    <a:pt x="7671" y="97"/>
                  </a:lnTo>
                  <a:lnTo>
                    <a:pt x="7666" y="93"/>
                  </a:lnTo>
                  <a:lnTo>
                    <a:pt x="7657" y="92"/>
                  </a:lnTo>
                  <a:lnTo>
                    <a:pt x="7381" y="110"/>
                  </a:lnTo>
                  <a:lnTo>
                    <a:pt x="7373" y="113"/>
                  </a:lnTo>
                  <a:lnTo>
                    <a:pt x="7367" y="116"/>
                  </a:lnTo>
                  <a:lnTo>
                    <a:pt x="7364" y="123"/>
                  </a:lnTo>
                  <a:lnTo>
                    <a:pt x="7362" y="131"/>
                  </a:lnTo>
                  <a:lnTo>
                    <a:pt x="7361" y="398"/>
                  </a:lnTo>
                  <a:lnTo>
                    <a:pt x="7360" y="407"/>
                  </a:lnTo>
                  <a:lnTo>
                    <a:pt x="7357" y="413"/>
                  </a:lnTo>
                  <a:lnTo>
                    <a:pt x="7353" y="418"/>
                  </a:lnTo>
                  <a:lnTo>
                    <a:pt x="7344" y="420"/>
                  </a:lnTo>
                  <a:lnTo>
                    <a:pt x="7232" y="420"/>
                  </a:lnTo>
                  <a:lnTo>
                    <a:pt x="7224" y="421"/>
                  </a:lnTo>
                  <a:lnTo>
                    <a:pt x="7217" y="424"/>
                  </a:lnTo>
                  <a:lnTo>
                    <a:pt x="7215" y="426"/>
                  </a:lnTo>
                  <a:lnTo>
                    <a:pt x="7213" y="430"/>
                  </a:lnTo>
                  <a:lnTo>
                    <a:pt x="7211" y="437"/>
                  </a:lnTo>
                  <a:lnTo>
                    <a:pt x="7211" y="579"/>
                  </a:lnTo>
                  <a:lnTo>
                    <a:pt x="7214" y="587"/>
                  </a:lnTo>
                  <a:lnTo>
                    <a:pt x="7217" y="594"/>
                  </a:lnTo>
                  <a:lnTo>
                    <a:pt x="7222" y="597"/>
                  </a:lnTo>
                  <a:lnTo>
                    <a:pt x="7230" y="600"/>
                  </a:lnTo>
                  <a:lnTo>
                    <a:pt x="7344" y="600"/>
                  </a:lnTo>
                  <a:lnTo>
                    <a:pt x="7353" y="601"/>
                  </a:lnTo>
                  <a:lnTo>
                    <a:pt x="7357" y="604"/>
                  </a:lnTo>
                  <a:lnTo>
                    <a:pt x="7360" y="611"/>
                  </a:lnTo>
                  <a:lnTo>
                    <a:pt x="7361" y="619"/>
                  </a:lnTo>
                  <a:lnTo>
                    <a:pt x="7361" y="1282"/>
                  </a:lnTo>
                  <a:lnTo>
                    <a:pt x="7362" y="1321"/>
                  </a:lnTo>
                  <a:lnTo>
                    <a:pt x="7366" y="1357"/>
                  </a:lnTo>
                  <a:lnTo>
                    <a:pt x="7371" y="1392"/>
                  </a:lnTo>
                  <a:lnTo>
                    <a:pt x="7379" y="1421"/>
                  </a:lnTo>
                  <a:lnTo>
                    <a:pt x="7389" y="1450"/>
                  </a:lnTo>
                  <a:lnTo>
                    <a:pt x="7401" y="1474"/>
                  </a:lnTo>
                  <a:lnTo>
                    <a:pt x="7416" y="1496"/>
                  </a:lnTo>
                  <a:lnTo>
                    <a:pt x="7433" y="1516"/>
                  </a:lnTo>
                  <a:lnTo>
                    <a:pt x="7452" y="1534"/>
                  </a:lnTo>
                  <a:lnTo>
                    <a:pt x="7474" y="1548"/>
                  </a:lnTo>
                  <a:lnTo>
                    <a:pt x="7497" y="1560"/>
                  </a:lnTo>
                  <a:lnTo>
                    <a:pt x="7522" y="1570"/>
                  </a:lnTo>
                  <a:lnTo>
                    <a:pt x="7551" y="1578"/>
                  </a:lnTo>
                  <a:lnTo>
                    <a:pt x="7581" y="1582"/>
                  </a:lnTo>
                  <a:lnTo>
                    <a:pt x="7613" y="1586"/>
                  </a:lnTo>
                  <a:lnTo>
                    <a:pt x="7648" y="1587"/>
                  </a:lnTo>
                  <a:lnTo>
                    <a:pt x="7699" y="1587"/>
                  </a:lnTo>
                  <a:lnTo>
                    <a:pt x="7748" y="1585"/>
                  </a:lnTo>
                  <a:lnTo>
                    <a:pt x="7865" y="1575"/>
                  </a:lnTo>
                  <a:lnTo>
                    <a:pt x="7879" y="1568"/>
                  </a:lnTo>
                  <a:lnTo>
                    <a:pt x="7884" y="1563"/>
                  </a:lnTo>
                  <a:lnTo>
                    <a:pt x="7887" y="1555"/>
                  </a:lnTo>
                  <a:lnTo>
                    <a:pt x="7905" y="1407"/>
                  </a:lnTo>
                  <a:close/>
                  <a:moveTo>
                    <a:pt x="6216" y="419"/>
                  </a:moveTo>
                  <a:lnTo>
                    <a:pt x="6223" y="420"/>
                  </a:lnTo>
                  <a:lnTo>
                    <a:pt x="6227" y="423"/>
                  </a:lnTo>
                  <a:lnTo>
                    <a:pt x="6230" y="426"/>
                  </a:lnTo>
                  <a:lnTo>
                    <a:pt x="6231" y="431"/>
                  </a:lnTo>
                  <a:lnTo>
                    <a:pt x="6231" y="435"/>
                  </a:lnTo>
                  <a:lnTo>
                    <a:pt x="6116" y="878"/>
                  </a:lnTo>
                  <a:lnTo>
                    <a:pt x="6001" y="1320"/>
                  </a:lnTo>
                  <a:lnTo>
                    <a:pt x="5979" y="1399"/>
                  </a:lnTo>
                  <a:lnTo>
                    <a:pt x="5948" y="1496"/>
                  </a:lnTo>
                  <a:lnTo>
                    <a:pt x="5931" y="1548"/>
                  </a:lnTo>
                  <a:lnTo>
                    <a:pt x="5911" y="1600"/>
                  </a:lnTo>
                  <a:lnTo>
                    <a:pt x="5890" y="1651"/>
                  </a:lnTo>
                  <a:lnTo>
                    <a:pt x="5867" y="1698"/>
                  </a:lnTo>
                  <a:lnTo>
                    <a:pt x="5835" y="1760"/>
                  </a:lnTo>
                  <a:lnTo>
                    <a:pt x="5804" y="1813"/>
                  </a:lnTo>
                  <a:lnTo>
                    <a:pt x="5775" y="1857"/>
                  </a:lnTo>
                  <a:lnTo>
                    <a:pt x="5746" y="1897"/>
                  </a:lnTo>
                  <a:lnTo>
                    <a:pt x="5719" y="1932"/>
                  </a:lnTo>
                  <a:lnTo>
                    <a:pt x="5690" y="1965"/>
                  </a:lnTo>
                  <a:lnTo>
                    <a:pt x="5627" y="2029"/>
                  </a:lnTo>
                  <a:lnTo>
                    <a:pt x="5620" y="2035"/>
                  </a:lnTo>
                  <a:lnTo>
                    <a:pt x="5612" y="2039"/>
                  </a:lnTo>
                  <a:lnTo>
                    <a:pt x="5603" y="2042"/>
                  </a:lnTo>
                  <a:lnTo>
                    <a:pt x="5593" y="2044"/>
                  </a:lnTo>
                  <a:lnTo>
                    <a:pt x="5340" y="2044"/>
                  </a:lnTo>
                  <a:lnTo>
                    <a:pt x="5334" y="2042"/>
                  </a:lnTo>
                  <a:lnTo>
                    <a:pt x="5330" y="2039"/>
                  </a:lnTo>
                  <a:lnTo>
                    <a:pt x="5326" y="2035"/>
                  </a:lnTo>
                  <a:lnTo>
                    <a:pt x="5325" y="2029"/>
                  </a:lnTo>
                  <a:lnTo>
                    <a:pt x="5325" y="2026"/>
                  </a:lnTo>
                  <a:lnTo>
                    <a:pt x="5329" y="2019"/>
                  </a:lnTo>
                  <a:lnTo>
                    <a:pt x="5367" y="1976"/>
                  </a:lnTo>
                  <a:lnTo>
                    <a:pt x="5406" y="1932"/>
                  </a:lnTo>
                  <a:lnTo>
                    <a:pt x="5451" y="1876"/>
                  </a:lnTo>
                  <a:lnTo>
                    <a:pt x="5500" y="1812"/>
                  </a:lnTo>
                  <a:lnTo>
                    <a:pt x="5545" y="1745"/>
                  </a:lnTo>
                  <a:lnTo>
                    <a:pt x="5565" y="1709"/>
                  </a:lnTo>
                  <a:lnTo>
                    <a:pt x="5582" y="1675"/>
                  </a:lnTo>
                  <a:lnTo>
                    <a:pt x="5598" y="1641"/>
                  </a:lnTo>
                  <a:lnTo>
                    <a:pt x="5609" y="1609"/>
                  </a:lnTo>
                  <a:lnTo>
                    <a:pt x="5613" y="1593"/>
                  </a:lnTo>
                  <a:lnTo>
                    <a:pt x="5613" y="1591"/>
                  </a:lnTo>
                  <a:lnTo>
                    <a:pt x="5611" y="1584"/>
                  </a:lnTo>
                  <a:lnTo>
                    <a:pt x="5608" y="1577"/>
                  </a:lnTo>
                  <a:lnTo>
                    <a:pt x="5602" y="1574"/>
                  </a:lnTo>
                  <a:lnTo>
                    <a:pt x="5595" y="1572"/>
                  </a:lnTo>
                  <a:lnTo>
                    <a:pt x="5504" y="1572"/>
                  </a:lnTo>
                  <a:lnTo>
                    <a:pt x="5486" y="1571"/>
                  </a:lnTo>
                  <a:lnTo>
                    <a:pt x="5471" y="1567"/>
                  </a:lnTo>
                  <a:lnTo>
                    <a:pt x="5457" y="1559"/>
                  </a:lnTo>
                  <a:lnTo>
                    <a:pt x="5443" y="1550"/>
                  </a:lnTo>
                  <a:lnTo>
                    <a:pt x="5432" y="1539"/>
                  </a:lnTo>
                  <a:lnTo>
                    <a:pt x="5422" y="1526"/>
                  </a:lnTo>
                  <a:lnTo>
                    <a:pt x="5414" y="1512"/>
                  </a:lnTo>
                  <a:lnTo>
                    <a:pt x="5406" y="1496"/>
                  </a:lnTo>
                  <a:lnTo>
                    <a:pt x="5233" y="966"/>
                  </a:lnTo>
                  <a:lnTo>
                    <a:pt x="5060" y="435"/>
                  </a:lnTo>
                  <a:lnTo>
                    <a:pt x="5057" y="431"/>
                  </a:lnTo>
                  <a:lnTo>
                    <a:pt x="5060" y="426"/>
                  </a:lnTo>
                  <a:lnTo>
                    <a:pt x="5064" y="422"/>
                  </a:lnTo>
                  <a:lnTo>
                    <a:pt x="5070" y="420"/>
                  </a:lnTo>
                  <a:lnTo>
                    <a:pt x="5077" y="419"/>
                  </a:lnTo>
                  <a:lnTo>
                    <a:pt x="5362" y="419"/>
                  </a:lnTo>
                  <a:lnTo>
                    <a:pt x="5371" y="420"/>
                  </a:lnTo>
                  <a:lnTo>
                    <a:pt x="5376" y="422"/>
                  </a:lnTo>
                  <a:lnTo>
                    <a:pt x="5382" y="426"/>
                  </a:lnTo>
                  <a:lnTo>
                    <a:pt x="5385" y="433"/>
                  </a:lnTo>
                  <a:lnTo>
                    <a:pt x="5516" y="901"/>
                  </a:lnTo>
                  <a:lnTo>
                    <a:pt x="5648" y="1368"/>
                  </a:lnTo>
                  <a:lnTo>
                    <a:pt x="5653" y="1377"/>
                  </a:lnTo>
                  <a:lnTo>
                    <a:pt x="5657" y="1383"/>
                  </a:lnTo>
                  <a:lnTo>
                    <a:pt x="5664" y="1386"/>
                  </a:lnTo>
                  <a:lnTo>
                    <a:pt x="5669" y="1387"/>
                  </a:lnTo>
                  <a:lnTo>
                    <a:pt x="5675" y="1387"/>
                  </a:lnTo>
                  <a:lnTo>
                    <a:pt x="5681" y="1386"/>
                  </a:lnTo>
                  <a:lnTo>
                    <a:pt x="5687" y="1383"/>
                  </a:lnTo>
                  <a:lnTo>
                    <a:pt x="5694" y="1371"/>
                  </a:lnTo>
                  <a:lnTo>
                    <a:pt x="5808" y="902"/>
                  </a:lnTo>
                  <a:lnTo>
                    <a:pt x="5924" y="433"/>
                  </a:lnTo>
                  <a:lnTo>
                    <a:pt x="5926" y="428"/>
                  </a:lnTo>
                  <a:lnTo>
                    <a:pt x="5931" y="423"/>
                  </a:lnTo>
                  <a:lnTo>
                    <a:pt x="5936" y="420"/>
                  </a:lnTo>
                  <a:lnTo>
                    <a:pt x="5943" y="419"/>
                  </a:lnTo>
                  <a:lnTo>
                    <a:pt x="6216" y="419"/>
                  </a:lnTo>
                  <a:close/>
                </a:path>
              </a:pathLst>
            </a:custGeom>
            <a:solidFill>
              <a:srgbClr val="0044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094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4511823" y="1196752"/>
            <a:ext cx="3168354" cy="4320480"/>
          </a:xfrm>
          <a:solidFill>
            <a:schemeClr val="accent2"/>
          </a:solidFill>
        </p:spPr>
        <p:txBody>
          <a:bodyPr lIns="144000" tIns="1872000" rIns="144000" bIns="144000"/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8040216" y="1196752"/>
            <a:ext cx="3169122" cy="4320480"/>
          </a:xfrm>
          <a:solidFill>
            <a:schemeClr val="accent2"/>
          </a:solidFill>
        </p:spPr>
        <p:txBody>
          <a:bodyPr lIns="144000" tIns="1872000" rIns="144000" bIns="144000"/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982663" y="1196752"/>
            <a:ext cx="3169121" cy="4320480"/>
          </a:xfrm>
          <a:solidFill>
            <a:schemeClr val="accent2"/>
          </a:solidFill>
        </p:spPr>
        <p:txBody>
          <a:bodyPr lIns="144000" tIns="1872000" rIns="144000" bIns="144000"/>
          <a:lstStyle>
            <a:lvl1pPr marL="0" indent="0" algn="ctr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4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14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0162-F39C-41DB-B3F3-5C5F71BA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2013B-88A6-4769-BCF6-938BA41D42E9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D2C3-25C8-4352-8776-5CCE4854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3F22-7BC5-4BF7-A433-07CF59FC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7448" y="2420888"/>
            <a:ext cx="2880320" cy="5818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4655840" y="2437437"/>
            <a:ext cx="2880320" cy="559515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8184232" y="2437437"/>
            <a:ext cx="2880320" cy="559515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127448" y="1529227"/>
            <a:ext cx="2880320" cy="67563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655840" y="1529227"/>
            <a:ext cx="2880320" cy="67563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11AEE50-EEB0-44CE-A26F-36863F0B1E0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8184232" y="1529227"/>
            <a:ext cx="2880320" cy="67563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4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444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A4F4-1E74-4D6E-90DA-227CACB0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85CAD-71F5-40AB-9348-7521985D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7BD-A07B-4C26-8C4A-1E23B3F9D80A}" type="datetime1">
              <a:rPr lang="fi-FI" smtClean="0"/>
              <a:t>12.3.2026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A3006-8F0B-4F7E-994B-E33428DF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BB086-EAE7-461E-AD00-67F13C48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25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548492-9AF5-469A-B238-7C8D30E0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BB15F-7552-42F4-9338-97A557B7B02E}" type="datetime1">
              <a:rPr lang="fi-FI" smtClean="0"/>
              <a:t>12.3.2026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3429F2-A136-4C87-A15F-AC9916CA2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B4221-9A12-4570-9AC3-A42637848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42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5251036" y="6237312"/>
            <a:ext cx="1689928" cy="36004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fi-FI" sz="1800" dirty="0">
                <a:solidFill>
                  <a:schemeClr val="bg1"/>
                </a:solidFill>
              </a:rPr>
              <a:t>terveystalo.com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511824" y="2828918"/>
            <a:ext cx="3168352" cy="1032130"/>
            <a:chOff x="2063750" y="909638"/>
            <a:chExt cx="2446338" cy="796925"/>
          </a:xfrm>
          <a:solidFill>
            <a:schemeClr val="bg1"/>
          </a:solidFill>
        </p:grpSpPr>
        <p:sp>
          <p:nvSpPr>
            <p:cNvPr id="17" name="Freeform 16"/>
            <p:cNvSpPr>
              <a:spLocks noEditPoints="1"/>
            </p:cNvSpPr>
            <p:nvPr userDrawn="1"/>
          </p:nvSpPr>
          <p:spPr bwMode="auto">
            <a:xfrm>
              <a:off x="2589213" y="1501775"/>
              <a:ext cx="1519238" cy="204788"/>
            </a:xfrm>
            <a:custGeom>
              <a:avLst/>
              <a:gdLst>
                <a:gd name="T0" fmla="*/ 6332 w 6701"/>
                <a:gd name="T1" fmla="*/ 190 h 903"/>
                <a:gd name="T2" fmla="*/ 6251 w 6701"/>
                <a:gd name="T3" fmla="*/ 255 h 903"/>
                <a:gd name="T4" fmla="*/ 6165 w 6701"/>
                <a:gd name="T5" fmla="*/ 425 h 903"/>
                <a:gd name="T6" fmla="*/ 6163 w 6701"/>
                <a:gd name="T7" fmla="*/ 692 h 903"/>
                <a:gd name="T8" fmla="*/ 6364 w 6701"/>
                <a:gd name="T9" fmla="*/ 616 h 903"/>
                <a:gd name="T10" fmla="*/ 6172 w 6701"/>
                <a:gd name="T11" fmla="*/ 525 h 903"/>
                <a:gd name="T12" fmla="*/ 5987 w 6701"/>
                <a:gd name="T13" fmla="*/ 328 h 903"/>
                <a:gd name="T14" fmla="*/ 5754 w 6701"/>
                <a:gd name="T15" fmla="*/ 193 h 903"/>
                <a:gd name="T16" fmla="*/ 5866 w 6701"/>
                <a:gd name="T17" fmla="*/ 268 h 903"/>
                <a:gd name="T18" fmla="*/ 5621 w 6701"/>
                <a:gd name="T19" fmla="*/ 488 h 903"/>
                <a:gd name="T20" fmla="*/ 5776 w 6701"/>
                <a:gd name="T21" fmla="*/ 715 h 903"/>
                <a:gd name="T22" fmla="*/ 5821 w 6701"/>
                <a:gd name="T23" fmla="*/ 645 h 903"/>
                <a:gd name="T24" fmla="*/ 5720 w 6701"/>
                <a:gd name="T25" fmla="*/ 487 h 903"/>
                <a:gd name="T26" fmla="*/ 5332 w 6701"/>
                <a:gd name="T27" fmla="*/ 710 h 903"/>
                <a:gd name="T28" fmla="*/ 5528 w 6701"/>
                <a:gd name="T29" fmla="*/ 397 h 903"/>
                <a:gd name="T30" fmla="*/ 5267 w 6701"/>
                <a:gd name="T31" fmla="*/ 194 h 903"/>
                <a:gd name="T32" fmla="*/ 5342 w 6701"/>
                <a:gd name="T33" fmla="*/ 258 h 903"/>
                <a:gd name="T34" fmla="*/ 5419 w 6701"/>
                <a:gd name="T35" fmla="*/ 569 h 903"/>
                <a:gd name="T36" fmla="*/ 4323 w 6701"/>
                <a:gd name="T37" fmla="*/ 311 h 903"/>
                <a:gd name="T38" fmla="*/ 4566 w 6701"/>
                <a:gd name="T39" fmla="*/ 389 h 903"/>
                <a:gd name="T40" fmla="*/ 4859 w 6701"/>
                <a:gd name="T41" fmla="*/ 282 h 903"/>
                <a:gd name="T42" fmla="*/ 4911 w 6701"/>
                <a:gd name="T43" fmla="*/ 219 h 903"/>
                <a:gd name="T44" fmla="*/ 4552 w 6701"/>
                <a:gd name="T45" fmla="*/ 201 h 903"/>
                <a:gd name="T46" fmla="*/ 4140 w 6701"/>
                <a:gd name="T47" fmla="*/ 392 h 903"/>
                <a:gd name="T48" fmla="*/ 3873 w 6701"/>
                <a:gd name="T49" fmla="*/ 192 h 903"/>
                <a:gd name="T50" fmla="*/ 3701 w 6701"/>
                <a:gd name="T51" fmla="*/ 510 h 903"/>
                <a:gd name="T52" fmla="*/ 4010 w 6701"/>
                <a:gd name="T53" fmla="*/ 708 h 903"/>
                <a:gd name="T54" fmla="*/ 3968 w 6701"/>
                <a:gd name="T55" fmla="*/ 648 h 903"/>
                <a:gd name="T56" fmla="*/ 3777 w 6701"/>
                <a:gd name="T57" fmla="*/ 447 h 903"/>
                <a:gd name="T58" fmla="*/ 4009 w 6701"/>
                <a:gd name="T59" fmla="*/ 284 h 903"/>
                <a:gd name="T60" fmla="*/ 3632 w 6701"/>
                <a:gd name="T61" fmla="*/ 263 h 903"/>
                <a:gd name="T62" fmla="*/ 3489 w 6701"/>
                <a:gd name="T63" fmla="*/ 703 h 903"/>
                <a:gd name="T64" fmla="*/ 3143 w 6701"/>
                <a:gd name="T65" fmla="*/ 190 h 903"/>
                <a:gd name="T66" fmla="*/ 3062 w 6701"/>
                <a:gd name="T67" fmla="*/ 255 h 903"/>
                <a:gd name="T68" fmla="*/ 2976 w 6701"/>
                <a:gd name="T69" fmla="*/ 425 h 903"/>
                <a:gd name="T70" fmla="*/ 3003 w 6701"/>
                <a:gd name="T71" fmla="*/ 706 h 903"/>
                <a:gd name="T72" fmla="*/ 3159 w 6701"/>
                <a:gd name="T73" fmla="*/ 625 h 903"/>
                <a:gd name="T74" fmla="*/ 2989 w 6701"/>
                <a:gd name="T75" fmla="*/ 510 h 903"/>
                <a:gd name="T76" fmla="*/ 2542 w 6701"/>
                <a:gd name="T77" fmla="*/ 714 h 903"/>
                <a:gd name="T78" fmla="*/ 2816 w 6701"/>
                <a:gd name="T79" fmla="*/ 505 h 903"/>
                <a:gd name="T80" fmla="*/ 2616 w 6701"/>
                <a:gd name="T81" fmla="*/ 187 h 903"/>
                <a:gd name="T82" fmla="*/ 2562 w 6701"/>
                <a:gd name="T83" fmla="*/ 257 h 903"/>
                <a:gd name="T84" fmla="*/ 2732 w 6701"/>
                <a:gd name="T85" fmla="*/ 515 h 903"/>
                <a:gd name="T86" fmla="*/ 2471 w 6701"/>
                <a:gd name="T87" fmla="*/ 627 h 903"/>
                <a:gd name="T88" fmla="*/ 2056 w 6701"/>
                <a:gd name="T89" fmla="*/ 4 h 903"/>
                <a:gd name="T90" fmla="*/ 2014 w 6701"/>
                <a:gd name="T91" fmla="*/ 115 h 903"/>
                <a:gd name="T92" fmla="*/ 1605 w 6701"/>
                <a:gd name="T93" fmla="*/ 267 h 903"/>
                <a:gd name="T94" fmla="*/ 1924 w 6701"/>
                <a:gd name="T95" fmla="*/ 676 h 903"/>
                <a:gd name="T96" fmla="*/ 1180 w 6701"/>
                <a:gd name="T97" fmla="*/ 310 h 903"/>
                <a:gd name="T98" fmla="*/ 1441 w 6701"/>
                <a:gd name="T99" fmla="*/ 357 h 903"/>
                <a:gd name="T100" fmla="*/ 1384 w 6701"/>
                <a:gd name="T101" fmla="*/ 190 h 903"/>
                <a:gd name="T102" fmla="*/ 725 w 6701"/>
                <a:gd name="T103" fmla="*/ 713 h 903"/>
                <a:gd name="T104" fmla="*/ 987 w 6701"/>
                <a:gd name="T105" fmla="*/ 451 h 903"/>
                <a:gd name="T106" fmla="*/ 753 w 6701"/>
                <a:gd name="T107" fmla="*/ 187 h 903"/>
                <a:gd name="T108" fmla="*/ 522 w 6701"/>
                <a:gd name="T109" fmla="*/ 498 h 903"/>
                <a:gd name="T110" fmla="*/ 602 w 6701"/>
                <a:gd name="T111" fmla="*/ 412 h 903"/>
                <a:gd name="T112" fmla="*/ 806 w 6701"/>
                <a:gd name="T113" fmla="*/ 261 h 903"/>
                <a:gd name="T114" fmla="*/ 870 w 6701"/>
                <a:gd name="T115" fmla="*/ 586 h 903"/>
                <a:gd name="T116" fmla="*/ 84 w 6701"/>
                <a:gd name="T117" fmla="*/ 703 h 903"/>
                <a:gd name="T118" fmla="*/ 6677 w 6701"/>
                <a:gd name="T119" fmla="*/ 704 h 903"/>
                <a:gd name="T120" fmla="*/ 6613 w 6701"/>
                <a:gd name="T121" fmla="*/ 599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01" h="903">
                  <a:moveTo>
                    <a:pt x="6470" y="703"/>
                  </a:moveTo>
                  <a:lnTo>
                    <a:pt x="6470" y="376"/>
                  </a:lnTo>
                  <a:lnTo>
                    <a:pt x="6469" y="350"/>
                  </a:lnTo>
                  <a:lnTo>
                    <a:pt x="6467" y="328"/>
                  </a:lnTo>
                  <a:lnTo>
                    <a:pt x="6464" y="307"/>
                  </a:lnTo>
                  <a:lnTo>
                    <a:pt x="6458" y="289"/>
                  </a:lnTo>
                  <a:lnTo>
                    <a:pt x="6452" y="271"/>
                  </a:lnTo>
                  <a:lnTo>
                    <a:pt x="6444" y="255"/>
                  </a:lnTo>
                  <a:lnTo>
                    <a:pt x="6434" y="242"/>
                  </a:lnTo>
                  <a:lnTo>
                    <a:pt x="6423" y="231"/>
                  </a:lnTo>
                  <a:lnTo>
                    <a:pt x="6411" y="220"/>
                  </a:lnTo>
                  <a:lnTo>
                    <a:pt x="6398" y="211"/>
                  </a:lnTo>
                  <a:lnTo>
                    <a:pt x="6382" y="205"/>
                  </a:lnTo>
                  <a:lnTo>
                    <a:pt x="6367" y="198"/>
                  </a:lnTo>
                  <a:lnTo>
                    <a:pt x="6350" y="194"/>
                  </a:lnTo>
                  <a:lnTo>
                    <a:pt x="6332" y="190"/>
                  </a:lnTo>
                  <a:lnTo>
                    <a:pt x="6313" y="188"/>
                  </a:lnTo>
                  <a:lnTo>
                    <a:pt x="6292" y="187"/>
                  </a:lnTo>
                  <a:lnTo>
                    <a:pt x="6262" y="188"/>
                  </a:lnTo>
                  <a:lnTo>
                    <a:pt x="6235" y="193"/>
                  </a:lnTo>
                  <a:lnTo>
                    <a:pt x="6209" y="198"/>
                  </a:lnTo>
                  <a:lnTo>
                    <a:pt x="6187" y="207"/>
                  </a:lnTo>
                  <a:lnTo>
                    <a:pt x="6167" y="218"/>
                  </a:lnTo>
                  <a:lnTo>
                    <a:pt x="6149" y="232"/>
                  </a:lnTo>
                  <a:lnTo>
                    <a:pt x="6131" y="249"/>
                  </a:lnTo>
                  <a:lnTo>
                    <a:pt x="6114" y="268"/>
                  </a:lnTo>
                  <a:lnTo>
                    <a:pt x="6172" y="307"/>
                  </a:lnTo>
                  <a:lnTo>
                    <a:pt x="6183" y="295"/>
                  </a:lnTo>
                  <a:lnTo>
                    <a:pt x="6194" y="285"/>
                  </a:lnTo>
                  <a:lnTo>
                    <a:pt x="6220" y="268"/>
                  </a:lnTo>
                  <a:lnTo>
                    <a:pt x="6236" y="260"/>
                  </a:lnTo>
                  <a:lnTo>
                    <a:pt x="6251" y="255"/>
                  </a:lnTo>
                  <a:lnTo>
                    <a:pt x="6284" y="252"/>
                  </a:lnTo>
                  <a:lnTo>
                    <a:pt x="6308" y="253"/>
                  </a:lnTo>
                  <a:lnTo>
                    <a:pt x="6329" y="259"/>
                  </a:lnTo>
                  <a:lnTo>
                    <a:pt x="6347" y="268"/>
                  </a:lnTo>
                  <a:lnTo>
                    <a:pt x="6362" y="280"/>
                  </a:lnTo>
                  <a:lnTo>
                    <a:pt x="6373" y="295"/>
                  </a:lnTo>
                  <a:lnTo>
                    <a:pt x="6382" y="316"/>
                  </a:lnTo>
                  <a:lnTo>
                    <a:pt x="6388" y="340"/>
                  </a:lnTo>
                  <a:lnTo>
                    <a:pt x="6389" y="370"/>
                  </a:lnTo>
                  <a:lnTo>
                    <a:pt x="6389" y="377"/>
                  </a:lnTo>
                  <a:lnTo>
                    <a:pt x="6337" y="378"/>
                  </a:lnTo>
                  <a:lnTo>
                    <a:pt x="6284" y="385"/>
                  </a:lnTo>
                  <a:lnTo>
                    <a:pt x="6233" y="397"/>
                  </a:lnTo>
                  <a:lnTo>
                    <a:pt x="6209" y="404"/>
                  </a:lnTo>
                  <a:lnTo>
                    <a:pt x="6186" y="414"/>
                  </a:lnTo>
                  <a:lnTo>
                    <a:pt x="6165" y="425"/>
                  </a:lnTo>
                  <a:lnTo>
                    <a:pt x="6146" y="438"/>
                  </a:lnTo>
                  <a:lnTo>
                    <a:pt x="6129" y="453"/>
                  </a:lnTo>
                  <a:lnTo>
                    <a:pt x="6113" y="469"/>
                  </a:lnTo>
                  <a:lnTo>
                    <a:pt x="6100" y="488"/>
                  </a:lnTo>
                  <a:lnTo>
                    <a:pt x="6091" y="509"/>
                  </a:lnTo>
                  <a:lnTo>
                    <a:pt x="6086" y="532"/>
                  </a:lnTo>
                  <a:lnTo>
                    <a:pt x="6085" y="558"/>
                  </a:lnTo>
                  <a:lnTo>
                    <a:pt x="6085" y="576"/>
                  </a:lnTo>
                  <a:lnTo>
                    <a:pt x="6088" y="594"/>
                  </a:lnTo>
                  <a:lnTo>
                    <a:pt x="6092" y="611"/>
                  </a:lnTo>
                  <a:lnTo>
                    <a:pt x="6099" y="626"/>
                  </a:lnTo>
                  <a:lnTo>
                    <a:pt x="6107" y="640"/>
                  </a:lnTo>
                  <a:lnTo>
                    <a:pt x="6116" y="654"/>
                  </a:lnTo>
                  <a:lnTo>
                    <a:pt x="6127" y="665"/>
                  </a:lnTo>
                  <a:lnTo>
                    <a:pt x="6138" y="676"/>
                  </a:lnTo>
                  <a:lnTo>
                    <a:pt x="6163" y="692"/>
                  </a:lnTo>
                  <a:lnTo>
                    <a:pt x="6193" y="706"/>
                  </a:lnTo>
                  <a:lnTo>
                    <a:pt x="6224" y="712"/>
                  </a:lnTo>
                  <a:lnTo>
                    <a:pt x="6240" y="714"/>
                  </a:lnTo>
                  <a:lnTo>
                    <a:pt x="6257" y="715"/>
                  </a:lnTo>
                  <a:lnTo>
                    <a:pt x="6295" y="711"/>
                  </a:lnTo>
                  <a:lnTo>
                    <a:pt x="6314" y="707"/>
                  </a:lnTo>
                  <a:lnTo>
                    <a:pt x="6332" y="701"/>
                  </a:lnTo>
                  <a:lnTo>
                    <a:pt x="6348" y="693"/>
                  </a:lnTo>
                  <a:lnTo>
                    <a:pt x="6356" y="689"/>
                  </a:lnTo>
                  <a:lnTo>
                    <a:pt x="6364" y="683"/>
                  </a:lnTo>
                  <a:lnTo>
                    <a:pt x="6379" y="672"/>
                  </a:lnTo>
                  <a:lnTo>
                    <a:pt x="6392" y="660"/>
                  </a:lnTo>
                  <a:lnTo>
                    <a:pt x="6397" y="703"/>
                  </a:lnTo>
                  <a:lnTo>
                    <a:pt x="6470" y="703"/>
                  </a:lnTo>
                  <a:close/>
                  <a:moveTo>
                    <a:pt x="6389" y="597"/>
                  </a:moveTo>
                  <a:lnTo>
                    <a:pt x="6364" y="616"/>
                  </a:lnTo>
                  <a:lnTo>
                    <a:pt x="6349" y="625"/>
                  </a:lnTo>
                  <a:lnTo>
                    <a:pt x="6334" y="634"/>
                  </a:lnTo>
                  <a:lnTo>
                    <a:pt x="6317" y="640"/>
                  </a:lnTo>
                  <a:lnTo>
                    <a:pt x="6301" y="645"/>
                  </a:lnTo>
                  <a:lnTo>
                    <a:pt x="6265" y="648"/>
                  </a:lnTo>
                  <a:lnTo>
                    <a:pt x="6249" y="647"/>
                  </a:lnTo>
                  <a:lnTo>
                    <a:pt x="6231" y="644"/>
                  </a:lnTo>
                  <a:lnTo>
                    <a:pt x="6215" y="637"/>
                  </a:lnTo>
                  <a:lnTo>
                    <a:pt x="6199" y="628"/>
                  </a:lnTo>
                  <a:lnTo>
                    <a:pt x="6187" y="615"/>
                  </a:lnTo>
                  <a:lnTo>
                    <a:pt x="6176" y="600"/>
                  </a:lnTo>
                  <a:lnTo>
                    <a:pt x="6172" y="591"/>
                  </a:lnTo>
                  <a:lnTo>
                    <a:pt x="6168" y="581"/>
                  </a:lnTo>
                  <a:lnTo>
                    <a:pt x="6166" y="559"/>
                  </a:lnTo>
                  <a:lnTo>
                    <a:pt x="6167" y="541"/>
                  </a:lnTo>
                  <a:lnTo>
                    <a:pt x="6172" y="525"/>
                  </a:lnTo>
                  <a:lnTo>
                    <a:pt x="6178" y="510"/>
                  </a:lnTo>
                  <a:lnTo>
                    <a:pt x="6183" y="504"/>
                  </a:lnTo>
                  <a:lnTo>
                    <a:pt x="6188" y="498"/>
                  </a:lnTo>
                  <a:lnTo>
                    <a:pt x="6199" y="487"/>
                  </a:lnTo>
                  <a:lnTo>
                    <a:pt x="6213" y="477"/>
                  </a:lnTo>
                  <a:lnTo>
                    <a:pt x="6227" y="469"/>
                  </a:lnTo>
                  <a:lnTo>
                    <a:pt x="6243" y="463"/>
                  </a:lnTo>
                  <a:lnTo>
                    <a:pt x="6278" y="452"/>
                  </a:lnTo>
                  <a:lnTo>
                    <a:pt x="6315" y="446"/>
                  </a:lnTo>
                  <a:lnTo>
                    <a:pt x="6354" y="443"/>
                  </a:lnTo>
                  <a:lnTo>
                    <a:pt x="6389" y="441"/>
                  </a:lnTo>
                  <a:lnTo>
                    <a:pt x="6389" y="597"/>
                  </a:lnTo>
                  <a:close/>
                  <a:moveTo>
                    <a:pt x="5990" y="703"/>
                  </a:moveTo>
                  <a:lnTo>
                    <a:pt x="5990" y="376"/>
                  </a:lnTo>
                  <a:lnTo>
                    <a:pt x="5989" y="350"/>
                  </a:lnTo>
                  <a:lnTo>
                    <a:pt x="5987" y="328"/>
                  </a:lnTo>
                  <a:lnTo>
                    <a:pt x="5983" y="307"/>
                  </a:lnTo>
                  <a:lnTo>
                    <a:pt x="5978" y="289"/>
                  </a:lnTo>
                  <a:lnTo>
                    <a:pt x="5971" y="271"/>
                  </a:lnTo>
                  <a:lnTo>
                    <a:pt x="5963" y="255"/>
                  </a:lnTo>
                  <a:lnTo>
                    <a:pt x="5953" y="242"/>
                  </a:lnTo>
                  <a:lnTo>
                    <a:pt x="5944" y="231"/>
                  </a:lnTo>
                  <a:lnTo>
                    <a:pt x="5930" y="220"/>
                  </a:lnTo>
                  <a:lnTo>
                    <a:pt x="5917" y="211"/>
                  </a:lnTo>
                  <a:lnTo>
                    <a:pt x="5903" y="205"/>
                  </a:lnTo>
                  <a:lnTo>
                    <a:pt x="5886" y="198"/>
                  </a:lnTo>
                  <a:lnTo>
                    <a:pt x="5870" y="194"/>
                  </a:lnTo>
                  <a:lnTo>
                    <a:pt x="5852" y="190"/>
                  </a:lnTo>
                  <a:lnTo>
                    <a:pt x="5832" y="188"/>
                  </a:lnTo>
                  <a:lnTo>
                    <a:pt x="5811" y="187"/>
                  </a:lnTo>
                  <a:lnTo>
                    <a:pt x="5782" y="188"/>
                  </a:lnTo>
                  <a:lnTo>
                    <a:pt x="5754" y="193"/>
                  </a:lnTo>
                  <a:lnTo>
                    <a:pt x="5729" y="198"/>
                  </a:lnTo>
                  <a:lnTo>
                    <a:pt x="5707" y="207"/>
                  </a:lnTo>
                  <a:lnTo>
                    <a:pt x="5687" y="218"/>
                  </a:lnTo>
                  <a:lnTo>
                    <a:pt x="5668" y="232"/>
                  </a:lnTo>
                  <a:lnTo>
                    <a:pt x="5650" y="249"/>
                  </a:lnTo>
                  <a:lnTo>
                    <a:pt x="5635" y="268"/>
                  </a:lnTo>
                  <a:lnTo>
                    <a:pt x="5691" y="307"/>
                  </a:lnTo>
                  <a:lnTo>
                    <a:pt x="5702" y="295"/>
                  </a:lnTo>
                  <a:lnTo>
                    <a:pt x="5714" y="285"/>
                  </a:lnTo>
                  <a:lnTo>
                    <a:pt x="5741" y="268"/>
                  </a:lnTo>
                  <a:lnTo>
                    <a:pt x="5755" y="260"/>
                  </a:lnTo>
                  <a:lnTo>
                    <a:pt x="5770" y="255"/>
                  </a:lnTo>
                  <a:lnTo>
                    <a:pt x="5805" y="252"/>
                  </a:lnTo>
                  <a:lnTo>
                    <a:pt x="5828" y="253"/>
                  </a:lnTo>
                  <a:lnTo>
                    <a:pt x="5849" y="259"/>
                  </a:lnTo>
                  <a:lnTo>
                    <a:pt x="5866" y="268"/>
                  </a:lnTo>
                  <a:lnTo>
                    <a:pt x="5882" y="280"/>
                  </a:lnTo>
                  <a:lnTo>
                    <a:pt x="5894" y="295"/>
                  </a:lnTo>
                  <a:lnTo>
                    <a:pt x="5902" y="316"/>
                  </a:lnTo>
                  <a:lnTo>
                    <a:pt x="5907" y="340"/>
                  </a:lnTo>
                  <a:lnTo>
                    <a:pt x="5908" y="370"/>
                  </a:lnTo>
                  <a:lnTo>
                    <a:pt x="5908" y="377"/>
                  </a:lnTo>
                  <a:lnTo>
                    <a:pt x="5858" y="378"/>
                  </a:lnTo>
                  <a:lnTo>
                    <a:pt x="5805" y="385"/>
                  </a:lnTo>
                  <a:lnTo>
                    <a:pt x="5753" y="397"/>
                  </a:lnTo>
                  <a:lnTo>
                    <a:pt x="5729" y="404"/>
                  </a:lnTo>
                  <a:lnTo>
                    <a:pt x="5707" y="414"/>
                  </a:lnTo>
                  <a:lnTo>
                    <a:pt x="5684" y="425"/>
                  </a:lnTo>
                  <a:lnTo>
                    <a:pt x="5666" y="438"/>
                  </a:lnTo>
                  <a:lnTo>
                    <a:pt x="5648" y="453"/>
                  </a:lnTo>
                  <a:lnTo>
                    <a:pt x="5633" y="469"/>
                  </a:lnTo>
                  <a:lnTo>
                    <a:pt x="5621" y="488"/>
                  </a:lnTo>
                  <a:lnTo>
                    <a:pt x="5611" y="509"/>
                  </a:lnTo>
                  <a:lnTo>
                    <a:pt x="5606" y="532"/>
                  </a:lnTo>
                  <a:lnTo>
                    <a:pt x="5604" y="558"/>
                  </a:lnTo>
                  <a:lnTo>
                    <a:pt x="5605" y="576"/>
                  </a:lnTo>
                  <a:lnTo>
                    <a:pt x="5607" y="594"/>
                  </a:lnTo>
                  <a:lnTo>
                    <a:pt x="5612" y="611"/>
                  </a:lnTo>
                  <a:lnTo>
                    <a:pt x="5618" y="626"/>
                  </a:lnTo>
                  <a:lnTo>
                    <a:pt x="5626" y="640"/>
                  </a:lnTo>
                  <a:lnTo>
                    <a:pt x="5636" y="654"/>
                  </a:lnTo>
                  <a:lnTo>
                    <a:pt x="5646" y="665"/>
                  </a:lnTo>
                  <a:lnTo>
                    <a:pt x="5657" y="676"/>
                  </a:lnTo>
                  <a:lnTo>
                    <a:pt x="5682" y="692"/>
                  </a:lnTo>
                  <a:lnTo>
                    <a:pt x="5712" y="706"/>
                  </a:lnTo>
                  <a:lnTo>
                    <a:pt x="5744" y="712"/>
                  </a:lnTo>
                  <a:lnTo>
                    <a:pt x="5759" y="714"/>
                  </a:lnTo>
                  <a:lnTo>
                    <a:pt x="5776" y="715"/>
                  </a:lnTo>
                  <a:lnTo>
                    <a:pt x="5816" y="711"/>
                  </a:lnTo>
                  <a:lnTo>
                    <a:pt x="5833" y="707"/>
                  </a:lnTo>
                  <a:lnTo>
                    <a:pt x="5851" y="701"/>
                  </a:lnTo>
                  <a:lnTo>
                    <a:pt x="5867" y="693"/>
                  </a:lnTo>
                  <a:lnTo>
                    <a:pt x="5876" y="689"/>
                  </a:lnTo>
                  <a:lnTo>
                    <a:pt x="5884" y="683"/>
                  </a:lnTo>
                  <a:lnTo>
                    <a:pt x="5898" y="672"/>
                  </a:lnTo>
                  <a:lnTo>
                    <a:pt x="5912" y="660"/>
                  </a:lnTo>
                  <a:lnTo>
                    <a:pt x="5916" y="703"/>
                  </a:lnTo>
                  <a:lnTo>
                    <a:pt x="5990" y="703"/>
                  </a:lnTo>
                  <a:close/>
                  <a:moveTo>
                    <a:pt x="5908" y="597"/>
                  </a:moveTo>
                  <a:lnTo>
                    <a:pt x="5883" y="616"/>
                  </a:lnTo>
                  <a:lnTo>
                    <a:pt x="5869" y="625"/>
                  </a:lnTo>
                  <a:lnTo>
                    <a:pt x="5853" y="634"/>
                  </a:lnTo>
                  <a:lnTo>
                    <a:pt x="5838" y="640"/>
                  </a:lnTo>
                  <a:lnTo>
                    <a:pt x="5821" y="645"/>
                  </a:lnTo>
                  <a:lnTo>
                    <a:pt x="5785" y="648"/>
                  </a:lnTo>
                  <a:lnTo>
                    <a:pt x="5768" y="647"/>
                  </a:lnTo>
                  <a:lnTo>
                    <a:pt x="5751" y="644"/>
                  </a:lnTo>
                  <a:lnTo>
                    <a:pt x="5734" y="637"/>
                  </a:lnTo>
                  <a:lnTo>
                    <a:pt x="5720" y="628"/>
                  </a:lnTo>
                  <a:lnTo>
                    <a:pt x="5707" y="615"/>
                  </a:lnTo>
                  <a:lnTo>
                    <a:pt x="5696" y="600"/>
                  </a:lnTo>
                  <a:lnTo>
                    <a:pt x="5691" y="591"/>
                  </a:lnTo>
                  <a:lnTo>
                    <a:pt x="5689" y="581"/>
                  </a:lnTo>
                  <a:lnTo>
                    <a:pt x="5687" y="559"/>
                  </a:lnTo>
                  <a:lnTo>
                    <a:pt x="5688" y="541"/>
                  </a:lnTo>
                  <a:lnTo>
                    <a:pt x="5691" y="525"/>
                  </a:lnTo>
                  <a:lnTo>
                    <a:pt x="5699" y="510"/>
                  </a:lnTo>
                  <a:lnTo>
                    <a:pt x="5703" y="504"/>
                  </a:lnTo>
                  <a:lnTo>
                    <a:pt x="5708" y="498"/>
                  </a:lnTo>
                  <a:lnTo>
                    <a:pt x="5720" y="487"/>
                  </a:lnTo>
                  <a:lnTo>
                    <a:pt x="5732" y="477"/>
                  </a:lnTo>
                  <a:lnTo>
                    <a:pt x="5746" y="469"/>
                  </a:lnTo>
                  <a:lnTo>
                    <a:pt x="5763" y="463"/>
                  </a:lnTo>
                  <a:lnTo>
                    <a:pt x="5797" y="452"/>
                  </a:lnTo>
                  <a:lnTo>
                    <a:pt x="5834" y="446"/>
                  </a:lnTo>
                  <a:lnTo>
                    <a:pt x="5873" y="443"/>
                  </a:lnTo>
                  <a:lnTo>
                    <a:pt x="5908" y="441"/>
                  </a:lnTo>
                  <a:lnTo>
                    <a:pt x="5908" y="597"/>
                  </a:lnTo>
                  <a:close/>
                  <a:moveTo>
                    <a:pt x="5181" y="903"/>
                  </a:moveTo>
                  <a:lnTo>
                    <a:pt x="5181" y="698"/>
                  </a:lnTo>
                  <a:lnTo>
                    <a:pt x="5202" y="706"/>
                  </a:lnTo>
                  <a:lnTo>
                    <a:pt x="5226" y="711"/>
                  </a:lnTo>
                  <a:lnTo>
                    <a:pt x="5251" y="714"/>
                  </a:lnTo>
                  <a:lnTo>
                    <a:pt x="5280" y="715"/>
                  </a:lnTo>
                  <a:lnTo>
                    <a:pt x="5306" y="714"/>
                  </a:lnTo>
                  <a:lnTo>
                    <a:pt x="5332" y="710"/>
                  </a:lnTo>
                  <a:lnTo>
                    <a:pt x="5356" y="704"/>
                  </a:lnTo>
                  <a:lnTo>
                    <a:pt x="5380" y="696"/>
                  </a:lnTo>
                  <a:lnTo>
                    <a:pt x="5402" y="686"/>
                  </a:lnTo>
                  <a:lnTo>
                    <a:pt x="5423" y="674"/>
                  </a:lnTo>
                  <a:lnTo>
                    <a:pt x="5442" y="658"/>
                  </a:lnTo>
                  <a:lnTo>
                    <a:pt x="5460" y="642"/>
                  </a:lnTo>
                  <a:lnTo>
                    <a:pt x="5475" y="623"/>
                  </a:lnTo>
                  <a:lnTo>
                    <a:pt x="5489" y="603"/>
                  </a:lnTo>
                  <a:lnTo>
                    <a:pt x="5502" y="581"/>
                  </a:lnTo>
                  <a:lnTo>
                    <a:pt x="5507" y="569"/>
                  </a:lnTo>
                  <a:lnTo>
                    <a:pt x="5511" y="557"/>
                  </a:lnTo>
                  <a:lnTo>
                    <a:pt x="5520" y="531"/>
                  </a:lnTo>
                  <a:lnTo>
                    <a:pt x="5526" y="505"/>
                  </a:lnTo>
                  <a:lnTo>
                    <a:pt x="5529" y="476"/>
                  </a:lnTo>
                  <a:lnTo>
                    <a:pt x="5530" y="446"/>
                  </a:lnTo>
                  <a:lnTo>
                    <a:pt x="5528" y="397"/>
                  </a:lnTo>
                  <a:lnTo>
                    <a:pt x="5525" y="372"/>
                  </a:lnTo>
                  <a:lnTo>
                    <a:pt x="5519" y="348"/>
                  </a:lnTo>
                  <a:lnTo>
                    <a:pt x="5514" y="326"/>
                  </a:lnTo>
                  <a:lnTo>
                    <a:pt x="5505" y="304"/>
                  </a:lnTo>
                  <a:lnTo>
                    <a:pt x="5495" y="284"/>
                  </a:lnTo>
                  <a:lnTo>
                    <a:pt x="5484" y="265"/>
                  </a:lnTo>
                  <a:lnTo>
                    <a:pt x="5471" y="249"/>
                  </a:lnTo>
                  <a:lnTo>
                    <a:pt x="5455" y="233"/>
                  </a:lnTo>
                  <a:lnTo>
                    <a:pt x="5439" y="220"/>
                  </a:lnTo>
                  <a:lnTo>
                    <a:pt x="5420" y="208"/>
                  </a:lnTo>
                  <a:lnTo>
                    <a:pt x="5399" y="199"/>
                  </a:lnTo>
                  <a:lnTo>
                    <a:pt x="5377" y="193"/>
                  </a:lnTo>
                  <a:lnTo>
                    <a:pt x="5352" y="189"/>
                  </a:lnTo>
                  <a:lnTo>
                    <a:pt x="5325" y="187"/>
                  </a:lnTo>
                  <a:lnTo>
                    <a:pt x="5285" y="190"/>
                  </a:lnTo>
                  <a:lnTo>
                    <a:pt x="5267" y="194"/>
                  </a:lnTo>
                  <a:lnTo>
                    <a:pt x="5249" y="199"/>
                  </a:lnTo>
                  <a:lnTo>
                    <a:pt x="5230" y="206"/>
                  </a:lnTo>
                  <a:lnTo>
                    <a:pt x="5213" y="215"/>
                  </a:lnTo>
                  <a:lnTo>
                    <a:pt x="5180" y="237"/>
                  </a:lnTo>
                  <a:lnTo>
                    <a:pt x="5173" y="200"/>
                  </a:lnTo>
                  <a:lnTo>
                    <a:pt x="5099" y="200"/>
                  </a:lnTo>
                  <a:lnTo>
                    <a:pt x="5099" y="903"/>
                  </a:lnTo>
                  <a:lnTo>
                    <a:pt x="5181" y="903"/>
                  </a:lnTo>
                  <a:close/>
                  <a:moveTo>
                    <a:pt x="5181" y="306"/>
                  </a:moveTo>
                  <a:lnTo>
                    <a:pt x="5208" y="285"/>
                  </a:lnTo>
                  <a:lnTo>
                    <a:pt x="5239" y="268"/>
                  </a:lnTo>
                  <a:lnTo>
                    <a:pt x="5255" y="261"/>
                  </a:lnTo>
                  <a:lnTo>
                    <a:pt x="5271" y="257"/>
                  </a:lnTo>
                  <a:lnTo>
                    <a:pt x="5304" y="253"/>
                  </a:lnTo>
                  <a:lnTo>
                    <a:pt x="5324" y="254"/>
                  </a:lnTo>
                  <a:lnTo>
                    <a:pt x="5342" y="258"/>
                  </a:lnTo>
                  <a:lnTo>
                    <a:pt x="5358" y="263"/>
                  </a:lnTo>
                  <a:lnTo>
                    <a:pt x="5374" y="270"/>
                  </a:lnTo>
                  <a:lnTo>
                    <a:pt x="5387" y="280"/>
                  </a:lnTo>
                  <a:lnTo>
                    <a:pt x="5398" y="291"/>
                  </a:lnTo>
                  <a:lnTo>
                    <a:pt x="5409" y="302"/>
                  </a:lnTo>
                  <a:lnTo>
                    <a:pt x="5418" y="316"/>
                  </a:lnTo>
                  <a:lnTo>
                    <a:pt x="5432" y="346"/>
                  </a:lnTo>
                  <a:lnTo>
                    <a:pt x="5442" y="379"/>
                  </a:lnTo>
                  <a:lnTo>
                    <a:pt x="5447" y="414"/>
                  </a:lnTo>
                  <a:lnTo>
                    <a:pt x="5450" y="450"/>
                  </a:lnTo>
                  <a:lnTo>
                    <a:pt x="5449" y="473"/>
                  </a:lnTo>
                  <a:lnTo>
                    <a:pt x="5446" y="494"/>
                  </a:lnTo>
                  <a:lnTo>
                    <a:pt x="5442" y="515"/>
                  </a:lnTo>
                  <a:lnTo>
                    <a:pt x="5435" y="535"/>
                  </a:lnTo>
                  <a:lnTo>
                    <a:pt x="5429" y="552"/>
                  </a:lnTo>
                  <a:lnTo>
                    <a:pt x="5419" y="569"/>
                  </a:lnTo>
                  <a:lnTo>
                    <a:pt x="5409" y="583"/>
                  </a:lnTo>
                  <a:lnTo>
                    <a:pt x="5398" y="597"/>
                  </a:lnTo>
                  <a:lnTo>
                    <a:pt x="5385" y="608"/>
                  </a:lnTo>
                  <a:lnTo>
                    <a:pt x="5370" y="620"/>
                  </a:lnTo>
                  <a:lnTo>
                    <a:pt x="5355" y="628"/>
                  </a:lnTo>
                  <a:lnTo>
                    <a:pt x="5338" y="636"/>
                  </a:lnTo>
                  <a:lnTo>
                    <a:pt x="5321" y="642"/>
                  </a:lnTo>
                  <a:lnTo>
                    <a:pt x="5303" y="646"/>
                  </a:lnTo>
                  <a:lnTo>
                    <a:pt x="5263" y="649"/>
                  </a:lnTo>
                  <a:lnTo>
                    <a:pt x="5238" y="648"/>
                  </a:lnTo>
                  <a:lnTo>
                    <a:pt x="5215" y="643"/>
                  </a:lnTo>
                  <a:lnTo>
                    <a:pt x="5195" y="636"/>
                  </a:lnTo>
                  <a:lnTo>
                    <a:pt x="5181" y="627"/>
                  </a:lnTo>
                  <a:lnTo>
                    <a:pt x="5181" y="306"/>
                  </a:lnTo>
                  <a:close/>
                  <a:moveTo>
                    <a:pt x="4323" y="703"/>
                  </a:moveTo>
                  <a:lnTo>
                    <a:pt x="4323" y="311"/>
                  </a:lnTo>
                  <a:lnTo>
                    <a:pt x="4353" y="292"/>
                  </a:lnTo>
                  <a:lnTo>
                    <a:pt x="4387" y="273"/>
                  </a:lnTo>
                  <a:lnTo>
                    <a:pt x="4405" y="265"/>
                  </a:lnTo>
                  <a:lnTo>
                    <a:pt x="4423" y="260"/>
                  </a:lnTo>
                  <a:lnTo>
                    <a:pt x="4441" y="257"/>
                  </a:lnTo>
                  <a:lnTo>
                    <a:pt x="4460" y="255"/>
                  </a:lnTo>
                  <a:lnTo>
                    <a:pt x="4488" y="258"/>
                  </a:lnTo>
                  <a:lnTo>
                    <a:pt x="4512" y="265"/>
                  </a:lnTo>
                  <a:lnTo>
                    <a:pt x="4529" y="278"/>
                  </a:lnTo>
                  <a:lnTo>
                    <a:pt x="4537" y="285"/>
                  </a:lnTo>
                  <a:lnTo>
                    <a:pt x="4544" y="294"/>
                  </a:lnTo>
                  <a:lnTo>
                    <a:pt x="4554" y="314"/>
                  </a:lnTo>
                  <a:lnTo>
                    <a:pt x="4558" y="325"/>
                  </a:lnTo>
                  <a:lnTo>
                    <a:pt x="4560" y="337"/>
                  </a:lnTo>
                  <a:lnTo>
                    <a:pt x="4565" y="362"/>
                  </a:lnTo>
                  <a:lnTo>
                    <a:pt x="4566" y="389"/>
                  </a:lnTo>
                  <a:lnTo>
                    <a:pt x="4566" y="703"/>
                  </a:lnTo>
                  <a:lnTo>
                    <a:pt x="4646" y="703"/>
                  </a:lnTo>
                  <a:lnTo>
                    <a:pt x="4646" y="400"/>
                  </a:lnTo>
                  <a:lnTo>
                    <a:pt x="4644" y="348"/>
                  </a:lnTo>
                  <a:lnTo>
                    <a:pt x="4636" y="311"/>
                  </a:lnTo>
                  <a:lnTo>
                    <a:pt x="4662" y="293"/>
                  </a:lnTo>
                  <a:lnTo>
                    <a:pt x="4678" y="284"/>
                  </a:lnTo>
                  <a:lnTo>
                    <a:pt x="4696" y="275"/>
                  </a:lnTo>
                  <a:lnTo>
                    <a:pt x="4735" y="261"/>
                  </a:lnTo>
                  <a:lnTo>
                    <a:pt x="4756" y="257"/>
                  </a:lnTo>
                  <a:lnTo>
                    <a:pt x="4777" y="255"/>
                  </a:lnTo>
                  <a:lnTo>
                    <a:pt x="4807" y="258"/>
                  </a:lnTo>
                  <a:lnTo>
                    <a:pt x="4820" y="260"/>
                  </a:lnTo>
                  <a:lnTo>
                    <a:pt x="4831" y="264"/>
                  </a:lnTo>
                  <a:lnTo>
                    <a:pt x="4851" y="275"/>
                  </a:lnTo>
                  <a:lnTo>
                    <a:pt x="4859" y="282"/>
                  </a:lnTo>
                  <a:lnTo>
                    <a:pt x="4865" y="291"/>
                  </a:lnTo>
                  <a:lnTo>
                    <a:pt x="4876" y="310"/>
                  </a:lnTo>
                  <a:lnTo>
                    <a:pt x="4884" y="333"/>
                  </a:lnTo>
                  <a:lnTo>
                    <a:pt x="4889" y="359"/>
                  </a:lnTo>
                  <a:lnTo>
                    <a:pt x="4890" y="389"/>
                  </a:lnTo>
                  <a:lnTo>
                    <a:pt x="4890" y="703"/>
                  </a:lnTo>
                  <a:lnTo>
                    <a:pt x="4972" y="703"/>
                  </a:lnTo>
                  <a:lnTo>
                    <a:pt x="4972" y="400"/>
                  </a:lnTo>
                  <a:lnTo>
                    <a:pt x="4970" y="351"/>
                  </a:lnTo>
                  <a:lnTo>
                    <a:pt x="4968" y="329"/>
                  </a:lnTo>
                  <a:lnTo>
                    <a:pt x="4964" y="310"/>
                  </a:lnTo>
                  <a:lnTo>
                    <a:pt x="4953" y="273"/>
                  </a:lnTo>
                  <a:lnTo>
                    <a:pt x="4945" y="257"/>
                  </a:lnTo>
                  <a:lnTo>
                    <a:pt x="4935" y="243"/>
                  </a:lnTo>
                  <a:lnTo>
                    <a:pt x="4924" y="230"/>
                  </a:lnTo>
                  <a:lnTo>
                    <a:pt x="4911" y="219"/>
                  </a:lnTo>
                  <a:lnTo>
                    <a:pt x="4896" y="209"/>
                  </a:lnTo>
                  <a:lnTo>
                    <a:pt x="4879" y="201"/>
                  </a:lnTo>
                  <a:lnTo>
                    <a:pt x="4860" y="196"/>
                  </a:lnTo>
                  <a:lnTo>
                    <a:pt x="4839" y="192"/>
                  </a:lnTo>
                  <a:lnTo>
                    <a:pt x="4816" y="188"/>
                  </a:lnTo>
                  <a:lnTo>
                    <a:pt x="4792" y="187"/>
                  </a:lnTo>
                  <a:lnTo>
                    <a:pt x="4765" y="188"/>
                  </a:lnTo>
                  <a:lnTo>
                    <a:pt x="4740" y="193"/>
                  </a:lnTo>
                  <a:lnTo>
                    <a:pt x="4716" y="198"/>
                  </a:lnTo>
                  <a:lnTo>
                    <a:pt x="4692" y="207"/>
                  </a:lnTo>
                  <a:lnTo>
                    <a:pt x="4651" y="227"/>
                  </a:lnTo>
                  <a:lnTo>
                    <a:pt x="4615" y="252"/>
                  </a:lnTo>
                  <a:lnTo>
                    <a:pt x="4602" y="235"/>
                  </a:lnTo>
                  <a:lnTo>
                    <a:pt x="4587" y="220"/>
                  </a:lnTo>
                  <a:lnTo>
                    <a:pt x="4570" y="209"/>
                  </a:lnTo>
                  <a:lnTo>
                    <a:pt x="4552" y="201"/>
                  </a:lnTo>
                  <a:lnTo>
                    <a:pt x="4534" y="195"/>
                  </a:lnTo>
                  <a:lnTo>
                    <a:pt x="4514" y="190"/>
                  </a:lnTo>
                  <a:lnTo>
                    <a:pt x="4474" y="187"/>
                  </a:lnTo>
                  <a:lnTo>
                    <a:pt x="4451" y="188"/>
                  </a:lnTo>
                  <a:lnTo>
                    <a:pt x="4429" y="192"/>
                  </a:lnTo>
                  <a:lnTo>
                    <a:pt x="4408" y="197"/>
                  </a:lnTo>
                  <a:lnTo>
                    <a:pt x="4387" y="205"/>
                  </a:lnTo>
                  <a:lnTo>
                    <a:pt x="4351" y="222"/>
                  </a:lnTo>
                  <a:lnTo>
                    <a:pt x="4322" y="240"/>
                  </a:lnTo>
                  <a:lnTo>
                    <a:pt x="4317" y="200"/>
                  </a:lnTo>
                  <a:lnTo>
                    <a:pt x="4242" y="200"/>
                  </a:lnTo>
                  <a:lnTo>
                    <a:pt x="4242" y="703"/>
                  </a:lnTo>
                  <a:lnTo>
                    <a:pt x="4323" y="703"/>
                  </a:lnTo>
                  <a:close/>
                  <a:moveTo>
                    <a:pt x="4143" y="447"/>
                  </a:moveTo>
                  <a:lnTo>
                    <a:pt x="4142" y="419"/>
                  </a:lnTo>
                  <a:lnTo>
                    <a:pt x="4140" y="392"/>
                  </a:lnTo>
                  <a:lnTo>
                    <a:pt x="4136" y="367"/>
                  </a:lnTo>
                  <a:lnTo>
                    <a:pt x="4129" y="342"/>
                  </a:lnTo>
                  <a:lnTo>
                    <a:pt x="4121" y="318"/>
                  </a:lnTo>
                  <a:lnTo>
                    <a:pt x="4113" y="297"/>
                  </a:lnTo>
                  <a:lnTo>
                    <a:pt x="4102" y="278"/>
                  </a:lnTo>
                  <a:lnTo>
                    <a:pt x="4088" y="260"/>
                  </a:lnTo>
                  <a:lnTo>
                    <a:pt x="4074" y="243"/>
                  </a:lnTo>
                  <a:lnTo>
                    <a:pt x="4057" y="229"/>
                  </a:lnTo>
                  <a:lnTo>
                    <a:pt x="4039" y="217"/>
                  </a:lnTo>
                  <a:lnTo>
                    <a:pt x="4019" y="207"/>
                  </a:lnTo>
                  <a:lnTo>
                    <a:pt x="3998" y="198"/>
                  </a:lnTo>
                  <a:lnTo>
                    <a:pt x="3974" y="193"/>
                  </a:lnTo>
                  <a:lnTo>
                    <a:pt x="3948" y="188"/>
                  </a:lnTo>
                  <a:lnTo>
                    <a:pt x="3922" y="187"/>
                  </a:lnTo>
                  <a:lnTo>
                    <a:pt x="3897" y="188"/>
                  </a:lnTo>
                  <a:lnTo>
                    <a:pt x="3873" y="192"/>
                  </a:lnTo>
                  <a:lnTo>
                    <a:pt x="3850" y="198"/>
                  </a:lnTo>
                  <a:lnTo>
                    <a:pt x="3829" y="206"/>
                  </a:lnTo>
                  <a:lnTo>
                    <a:pt x="3809" y="216"/>
                  </a:lnTo>
                  <a:lnTo>
                    <a:pt x="3791" y="228"/>
                  </a:lnTo>
                  <a:lnTo>
                    <a:pt x="3774" y="242"/>
                  </a:lnTo>
                  <a:lnTo>
                    <a:pt x="3759" y="259"/>
                  </a:lnTo>
                  <a:lnTo>
                    <a:pt x="3745" y="276"/>
                  </a:lnTo>
                  <a:lnTo>
                    <a:pt x="3733" y="296"/>
                  </a:lnTo>
                  <a:lnTo>
                    <a:pt x="3722" y="318"/>
                  </a:lnTo>
                  <a:lnTo>
                    <a:pt x="3714" y="342"/>
                  </a:lnTo>
                  <a:lnTo>
                    <a:pt x="3706" y="366"/>
                  </a:lnTo>
                  <a:lnTo>
                    <a:pt x="3701" y="392"/>
                  </a:lnTo>
                  <a:lnTo>
                    <a:pt x="3698" y="420"/>
                  </a:lnTo>
                  <a:lnTo>
                    <a:pt x="3697" y="450"/>
                  </a:lnTo>
                  <a:lnTo>
                    <a:pt x="3698" y="481"/>
                  </a:lnTo>
                  <a:lnTo>
                    <a:pt x="3701" y="510"/>
                  </a:lnTo>
                  <a:lnTo>
                    <a:pt x="3707" y="539"/>
                  </a:lnTo>
                  <a:lnTo>
                    <a:pt x="3715" y="564"/>
                  </a:lnTo>
                  <a:lnTo>
                    <a:pt x="3725" y="588"/>
                  </a:lnTo>
                  <a:lnTo>
                    <a:pt x="3736" y="610"/>
                  </a:lnTo>
                  <a:lnTo>
                    <a:pt x="3749" y="629"/>
                  </a:lnTo>
                  <a:lnTo>
                    <a:pt x="3764" y="647"/>
                  </a:lnTo>
                  <a:lnTo>
                    <a:pt x="3781" y="663"/>
                  </a:lnTo>
                  <a:lnTo>
                    <a:pt x="3800" y="677"/>
                  </a:lnTo>
                  <a:lnTo>
                    <a:pt x="3819" y="688"/>
                  </a:lnTo>
                  <a:lnTo>
                    <a:pt x="3841" y="698"/>
                  </a:lnTo>
                  <a:lnTo>
                    <a:pt x="3865" y="706"/>
                  </a:lnTo>
                  <a:lnTo>
                    <a:pt x="3890" y="711"/>
                  </a:lnTo>
                  <a:lnTo>
                    <a:pt x="3916" y="714"/>
                  </a:lnTo>
                  <a:lnTo>
                    <a:pt x="3944" y="715"/>
                  </a:lnTo>
                  <a:lnTo>
                    <a:pt x="3979" y="713"/>
                  </a:lnTo>
                  <a:lnTo>
                    <a:pt x="4010" y="708"/>
                  </a:lnTo>
                  <a:lnTo>
                    <a:pt x="4024" y="703"/>
                  </a:lnTo>
                  <a:lnTo>
                    <a:pt x="4038" y="698"/>
                  </a:lnTo>
                  <a:lnTo>
                    <a:pt x="4062" y="683"/>
                  </a:lnTo>
                  <a:lnTo>
                    <a:pt x="4083" y="667"/>
                  </a:lnTo>
                  <a:lnTo>
                    <a:pt x="4102" y="649"/>
                  </a:lnTo>
                  <a:lnTo>
                    <a:pt x="4118" y="628"/>
                  </a:lnTo>
                  <a:lnTo>
                    <a:pt x="4132" y="605"/>
                  </a:lnTo>
                  <a:lnTo>
                    <a:pt x="4078" y="570"/>
                  </a:lnTo>
                  <a:lnTo>
                    <a:pt x="4068" y="585"/>
                  </a:lnTo>
                  <a:lnTo>
                    <a:pt x="4055" y="601"/>
                  </a:lnTo>
                  <a:lnTo>
                    <a:pt x="4042" y="614"/>
                  </a:lnTo>
                  <a:lnTo>
                    <a:pt x="4027" y="626"/>
                  </a:lnTo>
                  <a:lnTo>
                    <a:pt x="4018" y="632"/>
                  </a:lnTo>
                  <a:lnTo>
                    <a:pt x="4009" y="637"/>
                  </a:lnTo>
                  <a:lnTo>
                    <a:pt x="3990" y="644"/>
                  </a:lnTo>
                  <a:lnTo>
                    <a:pt x="3968" y="648"/>
                  </a:lnTo>
                  <a:lnTo>
                    <a:pt x="3946" y="649"/>
                  </a:lnTo>
                  <a:lnTo>
                    <a:pt x="3908" y="646"/>
                  </a:lnTo>
                  <a:lnTo>
                    <a:pt x="3890" y="643"/>
                  </a:lnTo>
                  <a:lnTo>
                    <a:pt x="3873" y="636"/>
                  </a:lnTo>
                  <a:lnTo>
                    <a:pt x="3858" y="628"/>
                  </a:lnTo>
                  <a:lnTo>
                    <a:pt x="3845" y="620"/>
                  </a:lnTo>
                  <a:lnTo>
                    <a:pt x="3831" y="608"/>
                  </a:lnTo>
                  <a:lnTo>
                    <a:pt x="3820" y="596"/>
                  </a:lnTo>
                  <a:lnTo>
                    <a:pt x="3811" y="582"/>
                  </a:lnTo>
                  <a:lnTo>
                    <a:pt x="3802" y="567"/>
                  </a:lnTo>
                  <a:lnTo>
                    <a:pt x="3794" y="550"/>
                  </a:lnTo>
                  <a:lnTo>
                    <a:pt x="3788" y="531"/>
                  </a:lnTo>
                  <a:lnTo>
                    <a:pt x="3783" y="513"/>
                  </a:lnTo>
                  <a:lnTo>
                    <a:pt x="3780" y="492"/>
                  </a:lnTo>
                  <a:lnTo>
                    <a:pt x="3777" y="471"/>
                  </a:lnTo>
                  <a:lnTo>
                    <a:pt x="3777" y="447"/>
                  </a:lnTo>
                  <a:lnTo>
                    <a:pt x="4143" y="447"/>
                  </a:lnTo>
                  <a:close/>
                  <a:moveTo>
                    <a:pt x="3784" y="382"/>
                  </a:moveTo>
                  <a:lnTo>
                    <a:pt x="3793" y="350"/>
                  </a:lnTo>
                  <a:lnTo>
                    <a:pt x="3804" y="322"/>
                  </a:lnTo>
                  <a:lnTo>
                    <a:pt x="3818" y="300"/>
                  </a:lnTo>
                  <a:lnTo>
                    <a:pt x="3835" y="282"/>
                  </a:lnTo>
                  <a:lnTo>
                    <a:pt x="3844" y="275"/>
                  </a:lnTo>
                  <a:lnTo>
                    <a:pt x="3854" y="269"/>
                  </a:lnTo>
                  <a:lnTo>
                    <a:pt x="3874" y="259"/>
                  </a:lnTo>
                  <a:lnTo>
                    <a:pt x="3898" y="253"/>
                  </a:lnTo>
                  <a:lnTo>
                    <a:pt x="3922" y="252"/>
                  </a:lnTo>
                  <a:lnTo>
                    <a:pt x="3945" y="253"/>
                  </a:lnTo>
                  <a:lnTo>
                    <a:pt x="3968" y="260"/>
                  </a:lnTo>
                  <a:lnTo>
                    <a:pt x="3979" y="264"/>
                  </a:lnTo>
                  <a:lnTo>
                    <a:pt x="3990" y="270"/>
                  </a:lnTo>
                  <a:lnTo>
                    <a:pt x="4009" y="284"/>
                  </a:lnTo>
                  <a:lnTo>
                    <a:pt x="4025" y="303"/>
                  </a:lnTo>
                  <a:lnTo>
                    <a:pt x="4039" y="325"/>
                  </a:lnTo>
                  <a:lnTo>
                    <a:pt x="4048" y="351"/>
                  </a:lnTo>
                  <a:lnTo>
                    <a:pt x="4050" y="367"/>
                  </a:lnTo>
                  <a:lnTo>
                    <a:pt x="4051" y="382"/>
                  </a:lnTo>
                  <a:lnTo>
                    <a:pt x="3784" y="382"/>
                  </a:lnTo>
                  <a:close/>
                  <a:moveTo>
                    <a:pt x="3489" y="703"/>
                  </a:moveTo>
                  <a:lnTo>
                    <a:pt x="3489" y="312"/>
                  </a:lnTo>
                  <a:lnTo>
                    <a:pt x="3511" y="294"/>
                  </a:lnTo>
                  <a:lnTo>
                    <a:pt x="3537" y="278"/>
                  </a:lnTo>
                  <a:lnTo>
                    <a:pt x="3551" y="270"/>
                  </a:lnTo>
                  <a:lnTo>
                    <a:pt x="3566" y="264"/>
                  </a:lnTo>
                  <a:lnTo>
                    <a:pt x="3580" y="261"/>
                  </a:lnTo>
                  <a:lnTo>
                    <a:pt x="3596" y="260"/>
                  </a:lnTo>
                  <a:lnTo>
                    <a:pt x="3614" y="261"/>
                  </a:lnTo>
                  <a:lnTo>
                    <a:pt x="3632" y="263"/>
                  </a:lnTo>
                  <a:lnTo>
                    <a:pt x="3647" y="267"/>
                  </a:lnTo>
                  <a:lnTo>
                    <a:pt x="3662" y="272"/>
                  </a:lnTo>
                  <a:lnTo>
                    <a:pt x="3676" y="197"/>
                  </a:lnTo>
                  <a:lnTo>
                    <a:pt x="3646" y="190"/>
                  </a:lnTo>
                  <a:lnTo>
                    <a:pt x="3626" y="188"/>
                  </a:lnTo>
                  <a:lnTo>
                    <a:pt x="3603" y="187"/>
                  </a:lnTo>
                  <a:lnTo>
                    <a:pt x="3588" y="188"/>
                  </a:lnTo>
                  <a:lnTo>
                    <a:pt x="3571" y="192"/>
                  </a:lnTo>
                  <a:lnTo>
                    <a:pt x="3539" y="206"/>
                  </a:lnTo>
                  <a:lnTo>
                    <a:pt x="3524" y="215"/>
                  </a:lnTo>
                  <a:lnTo>
                    <a:pt x="3511" y="225"/>
                  </a:lnTo>
                  <a:lnTo>
                    <a:pt x="3488" y="244"/>
                  </a:lnTo>
                  <a:lnTo>
                    <a:pt x="3481" y="200"/>
                  </a:lnTo>
                  <a:lnTo>
                    <a:pt x="3408" y="200"/>
                  </a:lnTo>
                  <a:lnTo>
                    <a:pt x="3408" y="703"/>
                  </a:lnTo>
                  <a:lnTo>
                    <a:pt x="3489" y="703"/>
                  </a:lnTo>
                  <a:close/>
                  <a:moveTo>
                    <a:pt x="3280" y="703"/>
                  </a:moveTo>
                  <a:lnTo>
                    <a:pt x="3280" y="376"/>
                  </a:lnTo>
                  <a:lnTo>
                    <a:pt x="3280" y="350"/>
                  </a:lnTo>
                  <a:lnTo>
                    <a:pt x="3278" y="328"/>
                  </a:lnTo>
                  <a:lnTo>
                    <a:pt x="3274" y="307"/>
                  </a:lnTo>
                  <a:lnTo>
                    <a:pt x="3269" y="289"/>
                  </a:lnTo>
                  <a:lnTo>
                    <a:pt x="3263" y="271"/>
                  </a:lnTo>
                  <a:lnTo>
                    <a:pt x="3254" y="255"/>
                  </a:lnTo>
                  <a:lnTo>
                    <a:pt x="3245" y="242"/>
                  </a:lnTo>
                  <a:lnTo>
                    <a:pt x="3234" y="231"/>
                  </a:lnTo>
                  <a:lnTo>
                    <a:pt x="3222" y="220"/>
                  </a:lnTo>
                  <a:lnTo>
                    <a:pt x="3208" y="211"/>
                  </a:lnTo>
                  <a:lnTo>
                    <a:pt x="3193" y="205"/>
                  </a:lnTo>
                  <a:lnTo>
                    <a:pt x="3178" y="198"/>
                  </a:lnTo>
                  <a:lnTo>
                    <a:pt x="3160" y="194"/>
                  </a:lnTo>
                  <a:lnTo>
                    <a:pt x="3143" y="190"/>
                  </a:lnTo>
                  <a:lnTo>
                    <a:pt x="3123" y="188"/>
                  </a:lnTo>
                  <a:lnTo>
                    <a:pt x="3103" y="187"/>
                  </a:lnTo>
                  <a:lnTo>
                    <a:pt x="3072" y="188"/>
                  </a:lnTo>
                  <a:lnTo>
                    <a:pt x="3044" y="193"/>
                  </a:lnTo>
                  <a:lnTo>
                    <a:pt x="3020" y="198"/>
                  </a:lnTo>
                  <a:lnTo>
                    <a:pt x="2997" y="207"/>
                  </a:lnTo>
                  <a:lnTo>
                    <a:pt x="2977" y="218"/>
                  </a:lnTo>
                  <a:lnTo>
                    <a:pt x="2958" y="232"/>
                  </a:lnTo>
                  <a:lnTo>
                    <a:pt x="2941" y="249"/>
                  </a:lnTo>
                  <a:lnTo>
                    <a:pt x="2925" y="268"/>
                  </a:lnTo>
                  <a:lnTo>
                    <a:pt x="2983" y="307"/>
                  </a:lnTo>
                  <a:lnTo>
                    <a:pt x="2993" y="295"/>
                  </a:lnTo>
                  <a:lnTo>
                    <a:pt x="3005" y="285"/>
                  </a:lnTo>
                  <a:lnTo>
                    <a:pt x="3031" y="268"/>
                  </a:lnTo>
                  <a:lnTo>
                    <a:pt x="3047" y="260"/>
                  </a:lnTo>
                  <a:lnTo>
                    <a:pt x="3062" y="255"/>
                  </a:lnTo>
                  <a:lnTo>
                    <a:pt x="3095" y="252"/>
                  </a:lnTo>
                  <a:lnTo>
                    <a:pt x="3119" y="253"/>
                  </a:lnTo>
                  <a:lnTo>
                    <a:pt x="3139" y="259"/>
                  </a:lnTo>
                  <a:lnTo>
                    <a:pt x="3158" y="268"/>
                  </a:lnTo>
                  <a:lnTo>
                    <a:pt x="3172" y="280"/>
                  </a:lnTo>
                  <a:lnTo>
                    <a:pt x="3184" y="295"/>
                  </a:lnTo>
                  <a:lnTo>
                    <a:pt x="3193" y="316"/>
                  </a:lnTo>
                  <a:lnTo>
                    <a:pt x="3198" y="340"/>
                  </a:lnTo>
                  <a:lnTo>
                    <a:pt x="3200" y="370"/>
                  </a:lnTo>
                  <a:lnTo>
                    <a:pt x="3200" y="377"/>
                  </a:lnTo>
                  <a:lnTo>
                    <a:pt x="3148" y="378"/>
                  </a:lnTo>
                  <a:lnTo>
                    <a:pt x="3095" y="385"/>
                  </a:lnTo>
                  <a:lnTo>
                    <a:pt x="3043" y="397"/>
                  </a:lnTo>
                  <a:lnTo>
                    <a:pt x="3020" y="404"/>
                  </a:lnTo>
                  <a:lnTo>
                    <a:pt x="2997" y="414"/>
                  </a:lnTo>
                  <a:lnTo>
                    <a:pt x="2976" y="425"/>
                  </a:lnTo>
                  <a:lnTo>
                    <a:pt x="2956" y="438"/>
                  </a:lnTo>
                  <a:lnTo>
                    <a:pt x="2940" y="453"/>
                  </a:lnTo>
                  <a:lnTo>
                    <a:pt x="2924" y="469"/>
                  </a:lnTo>
                  <a:lnTo>
                    <a:pt x="2911" y="488"/>
                  </a:lnTo>
                  <a:lnTo>
                    <a:pt x="2902" y="509"/>
                  </a:lnTo>
                  <a:lnTo>
                    <a:pt x="2897" y="532"/>
                  </a:lnTo>
                  <a:lnTo>
                    <a:pt x="2895" y="558"/>
                  </a:lnTo>
                  <a:lnTo>
                    <a:pt x="2896" y="576"/>
                  </a:lnTo>
                  <a:lnTo>
                    <a:pt x="2899" y="594"/>
                  </a:lnTo>
                  <a:lnTo>
                    <a:pt x="2903" y="611"/>
                  </a:lnTo>
                  <a:lnTo>
                    <a:pt x="2910" y="626"/>
                  </a:lnTo>
                  <a:lnTo>
                    <a:pt x="2918" y="640"/>
                  </a:lnTo>
                  <a:lnTo>
                    <a:pt x="2926" y="654"/>
                  </a:lnTo>
                  <a:lnTo>
                    <a:pt x="2947" y="676"/>
                  </a:lnTo>
                  <a:lnTo>
                    <a:pt x="2974" y="692"/>
                  </a:lnTo>
                  <a:lnTo>
                    <a:pt x="3003" y="706"/>
                  </a:lnTo>
                  <a:lnTo>
                    <a:pt x="3034" y="712"/>
                  </a:lnTo>
                  <a:lnTo>
                    <a:pt x="3050" y="714"/>
                  </a:lnTo>
                  <a:lnTo>
                    <a:pt x="3066" y="715"/>
                  </a:lnTo>
                  <a:lnTo>
                    <a:pt x="3106" y="711"/>
                  </a:lnTo>
                  <a:lnTo>
                    <a:pt x="3125" y="707"/>
                  </a:lnTo>
                  <a:lnTo>
                    <a:pt x="3143" y="701"/>
                  </a:lnTo>
                  <a:lnTo>
                    <a:pt x="3159" y="693"/>
                  </a:lnTo>
                  <a:lnTo>
                    <a:pt x="3167" y="689"/>
                  </a:lnTo>
                  <a:lnTo>
                    <a:pt x="3174" y="683"/>
                  </a:lnTo>
                  <a:lnTo>
                    <a:pt x="3189" y="672"/>
                  </a:lnTo>
                  <a:lnTo>
                    <a:pt x="3203" y="660"/>
                  </a:lnTo>
                  <a:lnTo>
                    <a:pt x="3206" y="703"/>
                  </a:lnTo>
                  <a:lnTo>
                    <a:pt x="3280" y="703"/>
                  </a:lnTo>
                  <a:close/>
                  <a:moveTo>
                    <a:pt x="3200" y="597"/>
                  </a:moveTo>
                  <a:lnTo>
                    <a:pt x="3173" y="616"/>
                  </a:lnTo>
                  <a:lnTo>
                    <a:pt x="3159" y="625"/>
                  </a:lnTo>
                  <a:lnTo>
                    <a:pt x="3144" y="634"/>
                  </a:lnTo>
                  <a:lnTo>
                    <a:pt x="3128" y="640"/>
                  </a:lnTo>
                  <a:lnTo>
                    <a:pt x="3112" y="645"/>
                  </a:lnTo>
                  <a:lnTo>
                    <a:pt x="3076" y="648"/>
                  </a:lnTo>
                  <a:lnTo>
                    <a:pt x="3059" y="647"/>
                  </a:lnTo>
                  <a:lnTo>
                    <a:pt x="3042" y="644"/>
                  </a:lnTo>
                  <a:lnTo>
                    <a:pt x="3026" y="637"/>
                  </a:lnTo>
                  <a:lnTo>
                    <a:pt x="3010" y="628"/>
                  </a:lnTo>
                  <a:lnTo>
                    <a:pt x="2997" y="615"/>
                  </a:lnTo>
                  <a:lnTo>
                    <a:pt x="2986" y="600"/>
                  </a:lnTo>
                  <a:lnTo>
                    <a:pt x="2983" y="591"/>
                  </a:lnTo>
                  <a:lnTo>
                    <a:pt x="2979" y="581"/>
                  </a:lnTo>
                  <a:lnTo>
                    <a:pt x="2977" y="559"/>
                  </a:lnTo>
                  <a:lnTo>
                    <a:pt x="2978" y="541"/>
                  </a:lnTo>
                  <a:lnTo>
                    <a:pt x="2983" y="525"/>
                  </a:lnTo>
                  <a:lnTo>
                    <a:pt x="2989" y="510"/>
                  </a:lnTo>
                  <a:lnTo>
                    <a:pt x="2994" y="504"/>
                  </a:lnTo>
                  <a:lnTo>
                    <a:pt x="2998" y="498"/>
                  </a:lnTo>
                  <a:lnTo>
                    <a:pt x="3010" y="487"/>
                  </a:lnTo>
                  <a:lnTo>
                    <a:pt x="3023" y="477"/>
                  </a:lnTo>
                  <a:lnTo>
                    <a:pt x="3038" y="469"/>
                  </a:lnTo>
                  <a:lnTo>
                    <a:pt x="3053" y="463"/>
                  </a:lnTo>
                  <a:lnTo>
                    <a:pt x="3089" y="452"/>
                  </a:lnTo>
                  <a:lnTo>
                    <a:pt x="3126" y="446"/>
                  </a:lnTo>
                  <a:lnTo>
                    <a:pt x="3163" y="443"/>
                  </a:lnTo>
                  <a:lnTo>
                    <a:pt x="3200" y="441"/>
                  </a:lnTo>
                  <a:lnTo>
                    <a:pt x="3200" y="597"/>
                  </a:lnTo>
                  <a:close/>
                  <a:moveTo>
                    <a:pt x="2471" y="903"/>
                  </a:moveTo>
                  <a:lnTo>
                    <a:pt x="2471" y="698"/>
                  </a:lnTo>
                  <a:lnTo>
                    <a:pt x="2492" y="706"/>
                  </a:lnTo>
                  <a:lnTo>
                    <a:pt x="2516" y="711"/>
                  </a:lnTo>
                  <a:lnTo>
                    <a:pt x="2542" y="714"/>
                  </a:lnTo>
                  <a:lnTo>
                    <a:pt x="2570" y="715"/>
                  </a:lnTo>
                  <a:lnTo>
                    <a:pt x="2597" y="714"/>
                  </a:lnTo>
                  <a:lnTo>
                    <a:pt x="2622" y="710"/>
                  </a:lnTo>
                  <a:lnTo>
                    <a:pt x="2648" y="704"/>
                  </a:lnTo>
                  <a:lnTo>
                    <a:pt x="2671" y="696"/>
                  </a:lnTo>
                  <a:lnTo>
                    <a:pt x="2693" y="686"/>
                  </a:lnTo>
                  <a:lnTo>
                    <a:pt x="2714" y="674"/>
                  </a:lnTo>
                  <a:lnTo>
                    <a:pt x="2732" y="658"/>
                  </a:lnTo>
                  <a:lnTo>
                    <a:pt x="2750" y="642"/>
                  </a:lnTo>
                  <a:lnTo>
                    <a:pt x="2766" y="623"/>
                  </a:lnTo>
                  <a:lnTo>
                    <a:pt x="2780" y="603"/>
                  </a:lnTo>
                  <a:lnTo>
                    <a:pt x="2792" y="581"/>
                  </a:lnTo>
                  <a:lnTo>
                    <a:pt x="2797" y="569"/>
                  </a:lnTo>
                  <a:lnTo>
                    <a:pt x="2803" y="557"/>
                  </a:lnTo>
                  <a:lnTo>
                    <a:pt x="2811" y="531"/>
                  </a:lnTo>
                  <a:lnTo>
                    <a:pt x="2816" y="505"/>
                  </a:lnTo>
                  <a:lnTo>
                    <a:pt x="2821" y="476"/>
                  </a:lnTo>
                  <a:lnTo>
                    <a:pt x="2822" y="446"/>
                  </a:lnTo>
                  <a:lnTo>
                    <a:pt x="2818" y="397"/>
                  </a:lnTo>
                  <a:lnTo>
                    <a:pt x="2811" y="348"/>
                  </a:lnTo>
                  <a:lnTo>
                    <a:pt x="2804" y="326"/>
                  </a:lnTo>
                  <a:lnTo>
                    <a:pt x="2796" y="304"/>
                  </a:lnTo>
                  <a:lnTo>
                    <a:pt x="2786" y="284"/>
                  </a:lnTo>
                  <a:lnTo>
                    <a:pt x="2774" y="265"/>
                  </a:lnTo>
                  <a:lnTo>
                    <a:pt x="2761" y="249"/>
                  </a:lnTo>
                  <a:lnTo>
                    <a:pt x="2746" y="233"/>
                  </a:lnTo>
                  <a:lnTo>
                    <a:pt x="2729" y="220"/>
                  </a:lnTo>
                  <a:lnTo>
                    <a:pt x="2710" y="208"/>
                  </a:lnTo>
                  <a:lnTo>
                    <a:pt x="2691" y="199"/>
                  </a:lnTo>
                  <a:lnTo>
                    <a:pt x="2667" y="193"/>
                  </a:lnTo>
                  <a:lnTo>
                    <a:pt x="2643" y="189"/>
                  </a:lnTo>
                  <a:lnTo>
                    <a:pt x="2616" y="187"/>
                  </a:lnTo>
                  <a:lnTo>
                    <a:pt x="2577" y="190"/>
                  </a:lnTo>
                  <a:lnTo>
                    <a:pt x="2558" y="194"/>
                  </a:lnTo>
                  <a:lnTo>
                    <a:pt x="2540" y="199"/>
                  </a:lnTo>
                  <a:lnTo>
                    <a:pt x="2522" y="206"/>
                  </a:lnTo>
                  <a:lnTo>
                    <a:pt x="2504" y="215"/>
                  </a:lnTo>
                  <a:lnTo>
                    <a:pt x="2487" y="225"/>
                  </a:lnTo>
                  <a:lnTo>
                    <a:pt x="2470" y="237"/>
                  </a:lnTo>
                  <a:lnTo>
                    <a:pt x="2465" y="200"/>
                  </a:lnTo>
                  <a:lnTo>
                    <a:pt x="2390" y="200"/>
                  </a:lnTo>
                  <a:lnTo>
                    <a:pt x="2390" y="903"/>
                  </a:lnTo>
                  <a:lnTo>
                    <a:pt x="2471" y="903"/>
                  </a:lnTo>
                  <a:close/>
                  <a:moveTo>
                    <a:pt x="2471" y="306"/>
                  </a:moveTo>
                  <a:lnTo>
                    <a:pt x="2499" y="285"/>
                  </a:lnTo>
                  <a:lnTo>
                    <a:pt x="2530" y="268"/>
                  </a:lnTo>
                  <a:lnTo>
                    <a:pt x="2545" y="261"/>
                  </a:lnTo>
                  <a:lnTo>
                    <a:pt x="2562" y="257"/>
                  </a:lnTo>
                  <a:lnTo>
                    <a:pt x="2595" y="253"/>
                  </a:lnTo>
                  <a:lnTo>
                    <a:pt x="2615" y="254"/>
                  </a:lnTo>
                  <a:lnTo>
                    <a:pt x="2632" y="258"/>
                  </a:lnTo>
                  <a:lnTo>
                    <a:pt x="2649" y="263"/>
                  </a:lnTo>
                  <a:lnTo>
                    <a:pt x="2664" y="270"/>
                  </a:lnTo>
                  <a:lnTo>
                    <a:pt x="2677" y="280"/>
                  </a:lnTo>
                  <a:lnTo>
                    <a:pt x="2689" y="291"/>
                  </a:lnTo>
                  <a:lnTo>
                    <a:pt x="2699" y="302"/>
                  </a:lnTo>
                  <a:lnTo>
                    <a:pt x="2708" y="316"/>
                  </a:lnTo>
                  <a:lnTo>
                    <a:pt x="2724" y="346"/>
                  </a:lnTo>
                  <a:lnTo>
                    <a:pt x="2732" y="379"/>
                  </a:lnTo>
                  <a:lnTo>
                    <a:pt x="2738" y="414"/>
                  </a:lnTo>
                  <a:lnTo>
                    <a:pt x="2740" y="450"/>
                  </a:lnTo>
                  <a:lnTo>
                    <a:pt x="2739" y="473"/>
                  </a:lnTo>
                  <a:lnTo>
                    <a:pt x="2737" y="494"/>
                  </a:lnTo>
                  <a:lnTo>
                    <a:pt x="2732" y="515"/>
                  </a:lnTo>
                  <a:lnTo>
                    <a:pt x="2727" y="535"/>
                  </a:lnTo>
                  <a:lnTo>
                    <a:pt x="2719" y="552"/>
                  </a:lnTo>
                  <a:lnTo>
                    <a:pt x="2710" y="569"/>
                  </a:lnTo>
                  <a:lnTo>
                    <a:pt x="2699" y="583"/>
                  </a:lnTo>
                  <a:lnTo>
                    <a:pt x="2688" y="597"/>
                  </a:lnTo>
                  <a:lnTo>
                    <a:pt x="2675" y="608"/>
                  </a:lnTo>
                  <a:lnTo>
                    <a:pt x="2661" y="620"/>
                  </a:lnTo>
                  <a:lnTo>
                    <a:pt x="2645" y="628"/>
                  </a:lnTo>
                  <a:lnTo>
                    <a:pt x="2629" y="636"/>
                  </a:lnTo>
                  <a:lnTo>
                    <a:pt x="2611" y="642"/>
                  </a:lnTo>
                  <a:lnTo>
                    <a:pt x="2594" y="646"/>
                  </a:lnTo>
                  <a:lnTo>
                    <a:pt x="2555" y="649"/>
                  </a:lnTo>
                  <a:lnTo>
                    <a:pt x="2529" y="648"/>
                  </a:lnTo>
                  <a:lnTo>
                    <a:pt x="2505" y="643"/>
                  </a:lnTo>
                  <a:lnTo>
                    <a:pt x="2486" y="636"/>
                  </a:lnTo>
                  <a:lnTo>
                    <a:pt x="2471" y="627"/>
                  </a:lnTo>
                  <a:lnTo>
                    <a:pt x="2471" y="306"/>
                  </a:lnTo>
                  <a:close/>
                  <a:moveTo>
                    <a:pt x="2035" y="120"/>
                  </a:moveTo>
                  <a:lnTo>
                    <a:pt x="2046" y="119"/>
                  </a:lnTo>
                  <a:lnTo>
                    <a:pt x="2056" y="115"/>
                  </a:lnTo>
                  <a:lnTo>
                    <a:pt x="2064" y="110"/>
                  </a:lnTo>
                  <a:lnTo>
                    <a:pt x="2073" y="102"/>
                  </a:lnTo>
                  <a:lnTo>
                    <a:pt x="2080" y="93"/>
                  </a:lnTo>
                  <a:lnTo>
                    <a:pt x="2084" y="83"/>
                  </a:lnTo>
                  <a:lnTo>
                    <a:pt x="2088" y="72"/>
                  </a:lnTo>
                  <a:lnTo>
                    <a:pt x="2089" y="60"/>
                  </a:lnTo>
                  <a:lnTo>
                    <a:pt x="2088" y="48"/>
                  </a:lnTo>
                  <a:lnTo>
                    <a:pt x="2084" y="37"/>
                  </a:lnTo>
                  <a:lnTo>
                    <a:pt x="2080" y="27"/>
                  </a:lnTo>
                  <a:lnTo>
                    <a:pt x="2073" y="17"/>
                  </a:lnTo>
                  <a:lnTo>
                    <a:pt x="2064" y="10"/>
                  </a:lnTo>
                  <a:lnTo>
                    <a:pt x="2056" y="4"/>
                  </a:lnTo>
                  <a:lnTo>
                    <a:pt x="2046" y="1"/>
                  </a:lnTo>
                  <a:lnTo>
                    <a:pt x="2035" y="0"/>
                  </a:lnTo>
                  <a:lnTo>
                    <a:pt x="2024" y="1"/>
                  </a:lnTo>
                  <a:lnTo>
                    <a:pt x="2014" y="4"/>
                  </a:lnTo>
                  <a:lnTo>
                    <a:pt x="2005" y="10"/>
                  </a:lnTo>
                  <a:lnTo>
                    <a:pt x="1997" y="17"/>
                  </a:lnTo>
                  <a:lnTo>
                    <a:pt x="1989" y="27"/>
                  </a:lnTo>
                  <a:lnTo>
                    <a:pt x="1985" y="37"/>
                  </a:lnTo>
                  <a:lnTo>
                    <a:pt x="1982" y="48"/>
                  </a:lnTo>
                  <a:lnTo>
                    <a:pt x="1981" y="60"/>
                  </a:lnTo>
                  <a:lnTo>
                    <a:pt x="1982" y="72"/>
                  </a:lnTo>
                  <a:lnTo>
                    <a:pt x="1985" y="83"/>
                  </a:lnTo>
                  <a:lnTo>
                    <a:pt x="1989" y="93"/>
                  </a:lnTo>
                  <a:lnTo>
                    <a:pt x="1997" y="102"/>
                  </a:lnTo>
                  <a:lnTo>
                    <a:pt x="2005" y="110"/>
                  </a:lnTo>
                  <a:lnTo>
                    <a:pt x="2014" y="115"/>
                  </a:lnTo>
                  <a:lnTo>
                    <a:pt x="2024" y="119"/>
                  </a:lnTo>
                  <a:lnTo>
                    <a:pt x="2035" y="120"/>
                  </a:lnTo>
                  <a:close/>
                  <a:moveTo>
                    <a:pt x="1994" y="703"/>
                  </a:moveTo>
                  <a:lnTo>
                    <a:pt x="2075" y="703"/>
                  </a:lnTo>
                  <a:lnTo>
                    <a:pt x="2075" y="200"/>
                  </a:lnTo>
                  <a:lnTo>
                    <a:pt x="1994" y="200"/>
                  </a:lnTo>
                  <a:lnTo>
                    <a:pt x="1994" y="703"/>
                  </a:lnTo>
                  <a:close/>
                  <a:moveTo>
                    <a:pt x="1771" y="267"/>
                  </a:moveTo>
                  <a:lnTo>
                    <a:pt x="1905" y="267"/>
                  </a:lnTo>
                  <a:lnTo>
                    <a:pt x="1905" y="200"/>
                  </a:lnTo>
                  <a:lnTo>
                    <a:pt x="1772" y="200"/>
                  </a:lnTo>
                  <a:lnTo>
                    <a:pt x="1772" y="62"/>
                  </a:lnTo>
                  <a:lnTo>
                    <a:pt x="1691" y="62"/>
                  </a:lnTo>
                  <a:lnTo>
                    <a:pt x="1691" y="200"/>
                  </a:lnTo>
                  <a:lnTo>
                    <a:pt x="1605" y="200"/>
                  </a:lnTo>
                  <a:lnTo>
                    <a:pt x="1605" y="267"/>
                  </a:lnTo>
                  <a:lnTo>
                    <a:pt x="1691" y="267"/>
                  </a:lnTo>
                  <a:lnTo>
                    <a:pt x="1691" y="597"/>
                  </a:lnTo>
                  <a:lnTo>
                    <a:pt x="1693" y="625"/>
                  </a:lnTo>
                  <a:lnTo>
                    <a:pt x="1698" y="649"/>
                  </a:lnTo>
                  <a:lnTo>
                    <a:pt x="1703" y="660"/>
                  </a:lnTo>
                  <a:lnTo>
                    <a:pt x="1708" y="669"/>
                  </a:lnTo>
                  <a:lnTo>
                    <a:pt x="1715" y="678"/>
                  </a:lnTo>
                  <a:lnTo>
                    <a:pt x="1722" y="686"/>
                  </a:lnTo>
                  <a:lnTo>
                    <a:pt x="1739" y="699"/>
                  </a:lnTo>
                  <a:lnTo>
                    <a:pt x="1759" y="708"/>
                  </a:lnTo>
                  <a:lnTo>
                    <a:pt x="1782" y="713"/>
                  </a:lnTo>
                  <a:lnTo>
                    <a:pt x="1810" y="715"/>
                  </a:lnTo>
                  <a:lnTo>
                    <a:pt x="1847" y="712"/>
                  </a:lnTo>
                  <a:lnTo>
                    <a:pt x="1876" y="704"/>
                  </a:lnTo>
                  <a:lnTo>
                    <a:pt x="1900" y="692"/>
                  </a:lnTo>
                  <a:lnTo>
                    <a:pt x="1924" y="676"/>
                  </a:lnTo>
                  <a:lnTo>
                    <a:pt x="1892" y="622"/>
                  </a:lnTo>
                  <a:lnTo>
                    <a:pt x="1877" y="632"/>
                  </a:lnTo>
                  <a:lnTo>
                    <a:pt x="1861" y="642"/>
                  </a:lnTo>
                  <a:lnTo>
                    <a:pt x="1851" y="645"/>
                  </a:lnTo>
                  <a:lnTo>
                    <a:pt x="1842" y="647"/>
                  </a:lnTo>
                  <a:lnTo>
                    <a:pt x="1822" y="649"/>
                  </a:lnTo>
                  <a:lnTo>
                    <a:pt x="1811" y="649"/>
                  </a:lnTo>
                  <a:lnTo>
                    <a:pt x="1802" y="647"/>
                  </a:lnTo>
                  <a:lnTo>
                    <a:pt x="1786" y="637"/>
                  </a:lnTo>
                  <a:lnTo>
                    <a:pt x="1779" y="629"/>
                  </a:lnTo>
                  <a:lnTo>
                    <a:pt x="1775" y="620"/>
                  </a:lnTo>
                  <a:lnTo>
                    <a:pt x="1772" y="605"/>
                  </a:lnTo>
                  <a:lnTo>
                    <a:pt x="1771" y="589"/>
                  </a:lnTo>
                  <a:lnTo>
                    <a:pt x="1771" y="267"/>
                  </a:lnTo>
                  <a:close/>
                  <a:moveTo>
                    <a:pt x="1180" y="703"/>
                  </a:moveTo>
                  <a:lnTo>
                    <a:pt x="1180" y="310"/>
                  </a:lnTo>
                  <a:lnTo>
                    <a:pt x="1210" y="290"/>
                  </a:lnTo>
                  <a:lnTo>
                    <a:pt x="1227" y="281"/>
                  </a:lnTo>
                  <a:lnTo>
                    <a:pt x="1244" y="271"/>
                  </a:lnTo>
                  <a:lnTo>
                    <a:pt x="1264" y="263"/>
                  </a:lnTo>
                  <a:lnTo>
                    <a:pt x="1283" y="258"/>
                  </a:lnTo>
                  <a:lnTo>
                    <a:pt x="1303" y="254"/>
                  </a:lnTo>
                  <a:lnTo>
                    <a:pt x="1323" y="253"/>
                  </a:lnTo>
                  <a:lnTo>
                    <a:pt x="1352" y="255"/>
                  </a:lnTo>
                  <a:lnTo>
                    <a:pt x="1364" y="258"/>
                  </a:lnTo>
                  <a:lnTo>
                    <a:pt x="1377" y="261"/>
                  </a:lnTo>
                  <a:lnTo>
                    <a:pt x="1398" y="272"/>
                  </a:lnTo>
                  <a:lnTo>
                    <a:pt x="1406" y="279"/>
                  </a:lnTo>
                  <a:lnTo>
                    <a:pt x="1414" y="286"/>
                  </a:lnTo>
                  <a:lnTo>
                    <a:pt x="1426" y="305"/>
                  </a:lnTo>
                  <a:lnTo>
                    <a:pt x="1435" y="328"/>
                  </a:lnTo>
                  <a:lnTo>
                    <a:pt x="1441" y="357"/>
                  </a:lnTo>
                  <a:lnTo>
                    <a:pt x="1443" y="389"/>
                  </a:lnTo>
                  <a:lnTo>
                    <a:pt x="1443" y="703"/>
                  </a:lnTo>
                  <a:lnTo>
                    <a:pt x="1525" y="703"/>
                  </a:lnTo>
                  <a:lnTo>
                    <a:pt x="1525" y="390"/>
                  </a:lnTo>
                  <a:lnTo>
                    <a:pt x="1522" y="344"/>
                  </a:lnTo>
                  <a:lnTo>
                    <a:pt x="1514" y="303"/>
                  </a:lnTo>
                  <a:lnTo>
                    <a:pt x="1508" y="284"/>
                  </a:lnTo>
                  <a:lnTo>
                    <a:pt x="1501" y="268"/>
                  </a:lnTo>
                  <a:lnTo>
                    <a:pt x="1492" y="253"/>
                  </a:lnTo>
                  <a:lnTo>
                    <a:pt x="1482" y="239"/>
                  </a:lnTo>
                  <a:lnTo>
                    <a:pt x="1470" y="227"/>
                  </a:lnTo>
                  <a:lnTo>
                    <a:pt x="1457" y="217"/>
                  </a:lnTo>
                  <a:lnTo>
                    <a:pt x="1442" y="208"/>
                  </a:lnTo>
                  <a:lnTo>
                    <a:pt x="1424" y="200"/>
                  </a:lnTo>
                  <a:lnTo>
                    <a:pt x="1405" y="195"/>
                  </a:lnTo>
                  <a:lnTo>
                    <a:pt x="1384" y="190"/>
                  </a:lnTo>
                  <a:lnTo>
                    <a:pt x="1362" y="188"/>
                  </a:lnTo>
                  <a:lnTo>
                    <a:pt x="1337" y="187"/>
                  </a:lnTo>
                  <a:lnTo>
                    <a:pt x="1314" y="188"/>
                  </a:lnTo>
                  <a:lnTo>
                    <a:pt x="1291" y="192"/>
                  </a:lnTo>
                  <a:lnTo>
                    <a:pt x="1270" y="196"/>
                  </a:lnTo>
                  <a:lnTo>
                    <a:pt x="1250" y="203"/>
                  </a:lnTo>
                  <a:lnTo>
                    <a:pt x="1212" y="220"/>
                  </a:lnTo>
                  <a:lnTo>
                    <a:pt x="1180" y="240"/>
                  </a:lnTo>
                  <a:lnTo>
                    <a:pt x="1180" y="0"/>
                  </a:lnTo>
                  <a:lnTo>
                    <a:pt x="1099" y="0"/>
                  </a:lnTo>
                  <a:lnTo>
                    <a:pt x="1099" y="703"/>
                  </a:lnTo>
                  <a:lnTo>
                    <a:pt x="1180" y="703"/>
                  </a:lnTo>
                  <a:close/>
                  <a:moveTo>
                    <a:pt x="651" y="693"/>
                  </a:moveTo>
                  <a:lnTo>
                    <a:pt x="673" y="702"/>
                  </a:lnTo>
                  <a:lnTo>
                    <a:pt x="699" y="710"/>
                  </a:lnTo>
                  <a:lnTo>
                    <a:pt x="725" y="713"/>
                  </a:lnTo>
                  <a:lnTo>
                    <a:pt x="753" y="715"/>
                  </a:lnTo>
                  <a:lnTo>
                    <a:pt x="781" y="713"/>
                  </a:lnTo>
                  <a:lnTo>
                    <a:pt x="808" y="710"/>
                  </a:lnTo>
                  <a:lnTo>
                    <a:pt x="832" y="702"/>
                  </a:lnTo>
                  <a:lnTo>
                    <a:pt x="855" y="692"/>
                  </a:lnTo>
                  <a:lnTo>
                    <a:pt x="876" y="680"/>
                  </a:lnTo>
                  <a:lnTo>
                    <a:pt x="896" y="666"/>
                  </a:lnTo>
                  <a:lnTo>
                    <a:pt x="914" y="650"/>
                  </a:lnTo>
                  <a:lnTo>
                    <a:pt x="929" y="633"/>
                  </a:lnTo>
                  <a:lnTo>
                    <a:pt x="942" y="614"/>
                  </a:lnTo>
                  <a:lnTo>
                    <a:pt x="954" y="593"/>
                  </a:lnTo>
                  <a:lnTo>
                    <a:pt x="964" y="571"/>
                  </a:lnTo>
                  <a:lnTo>
                    <a:pt x="972" y="548"/>
                  </a:lnTo>
                  <a:lnTo>
                    <a:pt x="979" y="525"/>
                  </a:lnTo>
                  <a:lnTo>
                    <a:pt x="983" y="500"/>
                  </a:lnTo>
                  <a:lnTo>
                    <a:pt x="987" y="451"/>
                  </a:lnTo>
                  <a:lnTo>
                    <a:pt x="986" y="426"/>
                  </a:lnTo>
                  <a:lnTo>
                    <a:pt x="983" y="402"/>
                  </a:lnTo>
                  <a:lnTo>
                    <a:pt x="979" y="378"/>
                  </a:lnTo>
                  <a:lnTo>
                    <a:pt x="972" y="354"/>
                  </a:lnTo>
                  <a:lnTo>
                    <a:pt x="964" y="332"/>
                  </a:lnTo>
                  <a:lnTo>
                    <a:pt x="954" y="310"/>
                  </a:lnTo>
                  <a:lnTo>
                    <a:pt x="942" y="289"/>
                  </a:lnTo>
                  <a:lnTo>
                    <a:pt x="929" y="270"/>
                  </a:lnTo>
                  <a:lnTo>
                    <a:pt x="914" y="252"/>
                  </a:lnTo>
                  <a:lnTo>
                    <a:pt x="896" y="237"/>
                  </a:lnTo>
                  <a:lnTo>
                    <a:pt x="876" y="222"/>
                  </a:lnTo>
                  <a:lnTo>
                    <a:pt x="855" y="210"/>
                  </a:lnTo>
                  <a:lnTo>
                    <a:pt x="832" y="200"/>
                  </a:lnTo>
                  <a:lnTo>
                    <a:pt x="808" y="193"/>
                  </a:lnTo>
                  <a:lnTo>
                    <a:pt x="781" y="189"/>
                  </a:lnTo>
                  <a:lnTo>
                    <a:pt x="753" y="187"/>
                  </a:lnTo>
                  <a:lnTo>
                    <a:pt x="724" y="189"/>
                  </a:lnTo>
                  <a:lnTo>
                    <a:pt x="698" y="193"/>
                  </a:lnTo>
                  <a:lnTo>
                    <a:pt x="673" y="200"/>
                  </a:lnTo>
                  <a:lnTo>
                    <a:pt x="650" y="209"/>
                  </a:lnTo>
                  <a:lnTo>
                    <a:pt x="629" y="221"/>
                  </a:lnTo>
                  <a:lnTo>
                    <a:pt x="610" y="236"/>
                  </a:lnTo>
                  <a:lnTo>
                    <a:pt x="593" y="251"/>
                  </a:lnTo>
                  <a:lnTo>
                    <a:pt x="577" y="269"/>
                  </a:lnTo>
                  <a:lnTo>
                    <a:pt x="563" y="287"/>
                  </a:lnTo>
                  <a:lnTo>
                    <a:pt x="551" y="308"/>
                  </a:lnTo>
                  <a:lnTo>
                    <a:pt x="541" y="329"/>
                  </a:lnTo>
                  <a:lnTo>
                    <a:pt x="533" y="353"/>
                  </a:lnTo>
                  <a:lnTo>
                    <a:pt x="527" y="376"/>
                  </a:lnTo>
                  <a:lnTo>
                    <a:pt x="522" y="400"/>
                  </a:lnTo>
                  <a:lnTo>
                    <a:pt x="519" y="450"/>
                  </a:lnTo>
                  <a:lnTo>
                    <a:pt x="522" y="498"/>
                  </a:lnTo>
                  <a:lnTo>
                    <a:pt x="527" y="522"/>
                  </a:lnTo>
                  <a:lnTo>
                    <a:pt x="533" y="547"/>
                  </a:lnTo>
                  <a:lnTo>
                    <a:pt x="542" y="570"/>
                  </a:lnTo>
                  <a:lnTo>
                    <a:pt x="552" y="592"/>
                  </a:lnTo>
                  <a:lnTo>
                    <a:pt x="579" y="633"/>
                  </a:lnTo>
                  <a:lnTo>
                    <a:pt x="594" y="650"/>
                  </a:lnTo>
                  <a:lnTo>
                    <a:pt x="610" y="666"/>
                  </a:lnTo>
                  <a:lnTo>
                    <a:pt x="630" y="680"/>
                  </a:lnTo>
                  <a:lnTo>
                    <a:pt x="651" y="693"/>
                  </a:lnTo>
                  <a:close/>
                  <a:moveTo>
                    <a:pt x="637" y="588"/>
                  </a:moveTo>
                  <a:lnTo>
                    <a:pt x="628" y="573"/>
                  </a:lnTo>
                  <a:lnTo>
                    <a:pt x="620" y="557"/>
                  </a:lnTo>
                  <a:lnTo>
                    <a:pt x="608" y="524"/>
                  </a:lnTo>
                  <a:lnTo>
                    <a:pt x="602" y="487"/>
                  </a:lnTo>
                  <a:lnTo>
                    <a:pt x="599" y="450"/>
                  </a:lnTo>
                  <a:lnTo>
                    <a:pt x="602" y="412"/>
                  </a:lnTo>
                  <a:lnTo>
                    <a:pt x="608" y="377"/>
                  </a:lnTo>
                  <a:lnTo>
                    <a:pt x="614" y="359"/>
                  </a:lnTo>
                  <a:lnTo>
                    <a:pt x="620" y="344"/>
                  </a:lnTo>
                  <a:lnTo>
                    <a:pt x="628" y="328"/>
                  </a:lnTo>
                  <a:lnTo>
                    <a:pt x="637" y="314"/>
                  </a:lnTo>
                  <a:lnTo>
                    <a:pt x="647" y="301"/>
                  </a:lnTo>
                  <a:lnTo>
                    <a:pt x="659" y="289"/>
                  </a:lnTo>
                  <a:lnTo>
                    <a:pt x="671" y="278"/>
                  </a:lnTo>
                  <a:lnTo>
                    <a:pt x="685" y="269"/>
                  </a:lnTo>
                  <a:lnTo>
                    <a:pt x="700" y="261"/>
                  </a:lnTo>
                  <a:lnTo>
                    <a:pt x="716" y="255"/>
                  </a:lnTo>
                  <a:lnTo>
                    <a:pt x="734" y="253"/>
                  </a:lnTo>
                  <a:lnTo>
                    <a:pt x="753" y="252"/>
                  </a:lnTo>
                  <a:lnTo>
                    <a:pt x="771" y="253"/>
                  </a:lnTo>
                  <a:lnTo>
                    <a:pt x="789" y="255"/>
                  </a:lnTo>
                  <a:lnTo>
                    <a:pt x="806" y="261"/>
                  </a:lnTo>
                  <a:lnTo>
                    <a:pt x="821" y="269"/>
                  </a:lnTo>
                  <a:lnTo>
                    <a:pt x="835" y="278"/>
                  </a:lnTo>
                  <a:lnTo>
                    <a:pt x="847" y="289"/>
                  </a:lnTo>
                  <a:lnTo>
                    <a:pt x="860" y="301"/>
                  </a:lnTo>
                  <a:lnTo>
                    <a:pt x="870" y="314"/>
                  </a:lnTo>
                  <a:lnTo>
                    <a:pt x="878" y="328"/>
                  </a:lnTo>
                  <a:lnTo>
                    <a:pt x="887" y="344"/>
                  </a:lnTo>
                  <a:lnTo>
                    <a:pt x="898" y="378"/>
                  </a:lnTo>
                  <a:lnTo>
                    <a:pt x="906" y="413"/>
                  </a:lnTo>
                  <a:lnTo>
                    <a:pt x="908" y="451"/>
                  </a:lnTo>
                  <a:lnTo>
                    <a:pt x="906" y="487"/>
                  </a:lnTo>
                  <a:lnTo>
                    <a:pt x="898" y="524"/>
                  </a:lnTo>
                  <a:lnTo>
                    <a:pt x="894" y="540"/>
                  </a:lnTo>
                  <a:lnTo>
                    <a:pt x="887" y="557"/>
                  </a:lnTo>
                  <a:lnTo>
                    <a:pt x="878" y="572"/>
                  </a:lnTo>
                  <a:lnTo>
                    <a:pt x="870" y="586"/>
                  </a:lnTo>
                  <a:lnTo>
                    <a:pt x="847" y="612"/>
                  </a:lnTo>
                  <a:lnTo>
                    <a:pt x="835" y="623"/>
                  </a:lnTo>
                  <a:lnTo>
                    <a:pt x="821" y="633"/>
                  </a:lnTo>
                  <a:lnTo>
                    <a:pt x="806" y="639"/>
                  </a:lnTo>
                  <a:lnTo>
                    <a:pt x="789" y="645"/>
                  </a:lnTo>
                  <a:lnTo>
                    <a:pt x="771" y="648"/>
                  </a:lnTo>
                  <a:lnTo>
                    <a:pt x="753" y="649"/>
                  </a:lnTo>
                  <a:lnTo>
                    <a:pt x="735" y="648"/>
                  </a:lnTo>
                  <a:lnTo>
                    <a:pt x="717" y="645"/>
                  </a:lnTo>
                  <a:lnTo>
                    <a:pt x="701" y="639"/>
                  </a:lnTo>
                  <a:lnTo>
                    <a:pt x="687" y="633"/>
                  </a:lnTo>
                  <a:lnTo>
                    <a:pt x="672" y="623"/>
                  </a:lnTo>
                  <a:lnTo>
                    <a:pt x="659" y="613"/>
                  </a:lnTo>
                  <a:lnTo>
                    <a:pt x="648" y="601"/>
                  </a:lnTo>
                  <a:lnTo>
                    <a:pt x="637" y="588"/>
                  </a:lnTo>
                  <a:close/>
                  <a:moveTo>
                    <a:pt x="84" y="703"/>
                  </a:moveTo>
                  <a:lnTo>
                    <a:pt x="84" y="412"/>
                  </a:lnTo>
                  <a:lnTo>
                    <a:pt x="156" y="337"/>
                  </a:lnTo>
                  <a:lnTo>
                    <a:pt x="400" y="703"/>
                  </a:lnTo>
                  <a:lnTo>
                    <a:pt x="501" y="703"/>
                  </a:lnTo>
                  <a:lnTo>
                    <a:pt x="216" y="276"/>
                  </a:lnTo>
                  <a:lnTo>
                    <a:pt x="487" y="0"/>
                  </a:lnTo>
                  <a:lnTo>
                    <a:pt x="387" y="0"/>
                  </a:lnTo>
                  <a:lnTo>
                    <a:pt x="84" y="308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03"/>
                  </a:lnTo>
                  <a:lnTo>
                    <a:pt x="84" y="703"/>
                  </a:lnTo>
                  <a:close/>
                  <a:moveTo>
                    <a:pt x="6645" y="715"/>
                  </a:moveTo>
                  <a:lnTo>
                    <a:pt x="6656" y="714"/>
                  </a:lnTo>
                  <a:lnTo>
                    <a:pt x="6667" y="710"/>
                  </a:lnTo>
                  <a:lnTo>
                    <a:pt x="6677" y="704"/>
                  </a:lnTo>
                  <a:lnTo>
                    <a:pt x="6684" y="697"/>
                  </a:lnTo>
                  <a:lnTo>
                    <a:pt x="6692" y="687"/>
                  </a:lnTo>
                  <a:lnTo>
                    <a:pt x="6698" y="676"/>
                  </a:lnTo>
                  <a:lnTo>
                    <a:pt x="6700" y="665"/>
                  </a:lnTo>
                  <a:lnTo>
                    <a:pt x="6701" y="652"/>
                  </a:lnTo>
                  <a:lnTo>
                    <a:pt x="6700" y="639"/>
                  </a:lnTo>
                  <a:lnTo>
                    <a:pt x="6698" y="627"/>
                  </a:lnTo>
                  <a:lnTo>
                    <a:pt x="6692" y="616"/>
                  </a:lnTo>
                  <a:lnTo>
                    <a:pt x="6684" y="607"/>
                  </a:lnTo>
                  <a:lnTo>
                    <a:pt x="6677" y="599"/>
                  </a:lnTo>
                  <a:lnTo>
                    <a:pt x="6667" y="593"/>
                  </a:lnTo>
                  <a:lnTo>
                    <a:pt x="6656" y="590"/>
                  </a:lnTo>
                  <a:lnTo>
                    <a:pt x="6645" y="589"/>
                  </a:lnTo>
                  <a:lnTo>
                    <a:pt x="6632" y="590"/>
                  </a:lnTo>
                  <a:lnTo>
                    <a:pt x="6621" y="593"/>
                  </a:lnTo>
                  <a:lnTo>
                    <a:pt x="6613" y="599"/>
                  </a:lnTo>
                  <a:lnTo>
                    <a:pt x="6604" y="607"/>
                  </a:lnTo>
                  <a:lnTo>
                    <a:pt x="6596" y="616"/>
                  </a:lnTo>
                  <a:lnTo>
                    <a:pt x="6592" y="627"/>
                  </a:lnTo>
                  <a:lnTo>
                    <a:pt x="6588" y="639"/>
                  </a:lnTo>
                  <a:lnTo>
                    <a:pt x="6587" y="652"/>
                  </a:lnTo>
                  <a:lnTo>
                    <a:pt x="6588" y="665"/>
                  </a:lnTo>
                  <a:lnTo>
                    <a:pt x="6592" y="676"/>
                  </a:lnTo>
                  <a:lnTo>
                    <a:pt x="6596" y="687"/>
                  </a:lnTo>
                  <a:lnTo>
                    <a:pt x="6604" y="697"/>
                  </a:lnTo>
                  <a:lnTo>
                    <a:pt x="6613" y="704"/>
                  </a:lnTo>
                  <a:lnTo>
                    <a:pt x="6621" y="710"/>
                  </a:lnTo>
                  <a:lnTo>
                    <a:pt x="6632" y="714"/>
                  </a:lnTo>
                  <a:lnTo>
                    <a:pt x="6645" y="7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063750" y="909638"/>
              <a:ext cx="2446338" cy="463550"/>
            </a:xfrm>
            <a:custGeom>
              <a:avLst/>
              <a:gdLst>
                <a:gd name="T0" fmla="*/ 412 w 10787"/>
                <a:gd name="T1" fmla="*/ 915 h 2044"/>
                <a:gd name="T2" fmla="*/ 1192 w 10787"/>
                <a:gd name="T3" fmla="*/ 87 h 2044"/>
                <a:gd name="T4" fmla="*/ 2194 w 10787"/>
                <a:gd name="T5" fmla="*/ 484 h 2044"/>
                <a:gd name="T6" fmla="*/ 2496 w 10787"/>
                <a:gd name="T7" fmla="*/ 637 h 2044"/>
                <a:gd name="T8" fmla="*/ 1687 w 10787"/>
                <a:gd name="T9" fmla="*/ 750 h 2044"/>
                <a:gd name="T10" fmla="*/ 1305 w 10787"/>
                <a:gd name="T11" fmla="*/ 725 h 2044"/>
                <a:gd name="T12" fmla="*/ 2007 w 10787"/>
                <a:gd name="T13" fmla="*/ 847 h 2044"/>
                <a:gd name="T14" fmla="*/ 1569 w 10787"/>
                <a:gd name="T15" fmla="*/ 402 h 2044"/>
                <a:gd name="T16" fmla="*/ 1026 w 10787"/>
                <a:gd name="T17" fmla="*/ 655 h 2044"/>
                <a:gd name="T18" fmla="*/ 1023 w 10787"/>
                <a:gd name="T19" fmla="*/ 1344 h 2044"/>
                <a:gd name="T20" fmla="*/ 1599 w 10787"/>
                <a:gd name="T21" fmla="*/ 1596 h 2044"/>
                <a:gd name="T22" fmla="*/ 1548 w 10787"/>
                <a:gd name="T23" fmla="*/ 1390 h 2044"/>
                <a:gd name="T24" fmla="*/ 1299 w 10787"/>
                <a:gd name="T25" fmla="*/ 1097 h 2044"/>
                <a:gd name="T26" fmla="*/ 10460 w 10787"/>
                <a:gd name="T27" fmla="*/ 808 h 2044"/>
                <a:gd name="T28" fmla="*/ 10292 w 10787"/>
                <a:gd name="T29" fmla="*/ 1402 h 2044"/>
                <a:gd name="T30" fmla="*/ 9988 w 10787"/>
                <a:gd name="T31" fmla="*/ 1058 h 2044"/>
                <a:gd name="T32" fmla="*/ 10231 w 10787"/>
                <a:gd name="T33" fmla="*/ 583 h 2044"/>
                <a:gd name="T34" fmla="*/ 10729 w 10787"/>
                <a:gd name="T35" fmla="*/ 1315 h 2044"/>
                <a:gd name="T36" fmla="*/ 10653 w 10787"/>
                <a:gd name="T37" fmla="*/ 562 h 2044"/>
                <a:gd name="T38" fmla="*/ 9952 w 10787"/>
                <a:gd name="T39" fmla="*/ 456 h 2044"/>
                <a:gd name="T40" fmla="*/ 9682 w 10787"/>
                <a:gd name="T41" fmla="*/ 1145 h 2044"/>
                <a:gd name="T42" fmla="*/ 10077 w 10787"/>
                <a:gd name="T43" fmla="*/ 1580 h 2044"/>
                <a:gd name="T44" fmla="*/ 9195 w 10787"/>
                <a:gd name="T45" fmla="*/ 28 h 2044"/>
                <a:gd name="T46" fmla="*/ 8443 w 10787"/>
                <a:gd name="T47" fmla="*/ 1382 h 2044"/>
                <a:gd name="T48" fmla="*/ 8314 w 10787"/>
                <a:gd name="T49" fmla="*/ 1088 h 2044"/>
                <a:gd name="T50" fmla="*/ 8985 w 10787"/>
                <a:gd name="T51" fmla="*/ 752 h 2044"/>
                <a:gd name="T52" fmla="*/ 8498 w 10787"/>
                <a:gd name="T53" fmla="*/ 399 h 2044"/>
                <a:gd name="T54" fmla="*/ 8433 w 10787"/>
                <a:gd name="T55" fmla="*/ 594 h 2044"/>
                <a:gd name="T56" fmla="*/ 8484 w 10787"/>
                <a:gd name="T57" fmla="*/ 828 h 2044"/>
                <a:gd name="T58" fmla="*/ 7979 w 10787"/>
                <a:gd name="T59" fmla="*/ 1122 h 2044"/>
                <a:gd name="T60" fmla="*/ 8378 w 10787"/>
                <a:gd name="T61" fmla="*/ 1593 h 2044"/>
                <a:gd name="T62" fmla="*/ 6793 w 10787"/>
                <a:gd name="T63" fmla="*/ 1585 h 2044"/>
                <a:gd name="T64" fmla="*/ 7118 w 10787"/>
                <a:gd name="T65" fmla="*/ 1127 h 2044"/>
                <a:gd name="T66" fmla="*/ 6625 w 10787"/>
                <a:gd name="T67" fmla="*/ 774 h 2044"/>
                <a:gd name="T68" fmla="*/ 6821 w 10787"/>
                <a:gd name="T69" fmla="*/ 585 h 2044"/>
                <a:gd name="T70" fmla="*/ 6665 w 10787"/>
                <a:gd name="T71" fmla="*/ 393 h 2044"/>
                <a:gd name="T72" fmla="*/ 6299 w 10787"/>
                <a:gd name="T73" fmla="*/ 812 h 2044"/>
                <a:gd name="T74" fmla="*/ 6802 w 10787"/>
                <a:gd name="T75" fmla="*/ 1200 h 2044"/>
                <a:gd name="T76" fmla="*/ 6499 w 10787"/>
                <a:gd name="T77" fmla="*/ 1396 h 2044"/>
                <a:gd name="T78" fmla="*/ 4548 w 10787"/>
                <a:gd name="T79" fmla="*/ 593 h 2044"/>
                <a:gd name="T80" fmla="*/ 4703 w 10787"/>
                <a:gd name="T81" fmla="*/ 914 h 2044"/>
                <a:gd name="T82" fmla="*/ 4459 w 10787"/>
                <a:gd name="T83" fmla="*/ 597 h 2044"/>
                <a:gd name="T84" fmla="*/ 4904 w 10787"/>
                <a:gd name="T85" fmla="*/ 530 h 2044"/>
                <a:gd name="T86" fmla="*/ 4295 w 10787"/>
                <a:gd name="T87" fmla="*/ 435 h 2044"/>
                <a:gd name="T88" fmla="*/ 3982 w 10787"/>
                <a:gd name="T89" fmla="*/ 997 h 2044"/>
                <a:gd name="T90" fmla="*/ 4206 w 10787"/>
                <a:gd name="T91" fmla="*/ 1518 h 2044"/>
                <a:gd name="T92" fmla="*/ 4913 w 10787"/>
                <a:gd name="T93" fmla="*/ 1392 h 2044"/>
                <a:gd name="T94" fmla="*/ 4382 w 10787"/>
                <a:gd name="T95" fmla="*/ 1315 h 2044"/>
                <a:gd name="T96" fmla="*/ 3953 w 10787"/>
                <a:gd name="T97" fmla="*/ 421 h 2044"/>
                <a:gd name="T98" fmla="*/ 3148 w 10787"/>
                <a:gd name="T99" fmla="*/ 423 h 2044"/>
                <a:gd name="T100" fmla="*/ 3209 w 10787"/>
                <a:gd name="T101" fmla="*/ 1571 h 2044"/>
                <a:gd name="T102" fmla="*/ 7899 w 10787"/>
                <a:gd name="T103" fmla="*/ 1393 h 2044"/>
                <a:gd name="T104" fmla="*/ 7680 w 10787"/>
                <a:gd name="T105" fmla="*/ 603 h 2044"/>
                <a:gd name="T106" fmla="*/ 7674 w 10787"/>
                <a:gd name="T107" fmla="*/ 399 h 2044"/>
                <a:gd name="T108" fmla="*/ 7217 w 10787"/>
                <a:gd name="T109" fmla="*/ 424 h 2044"/>
                <a:gd name="T110" fmla="*/ 7379 w 10787"/>
                <a:gd name="T111" fmla="*/ 1421 h 2044"/>
                <a:gd name="T112" fmla="*/ 7887 w 10787"/>
                <a:gd name="T113" fmla="*/ 1555 h 2044"/>
                <a:gd name="T114" fmla="*/ 5775 w 10787"/>
                <a:gd name="T115" fmla="*/ 1857 h 2044"/>
                <a:gd name="T116" fmla="*/ 5451 w 10787"/>
                <a:gd name="T117" fmla="*/ 1876 h 2044"/>
                <a:gd name="T118" fmla="*/ 5432 w 10787"/>
                <a:gd name="T119" fmla="*/ 1539 h 2044"/>
                <a:gd name="T120" fmla="*/ 5653 w 10787"/>
                <a:gd name="T121" fmla="*/ 1377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787" h="2044">
                  <a:moveTo>
                    <a:pt x="1192" y="87"/>
                  </a:moveTo>
                  <a:lnTo>
                    <a:pt x="1192" y="83"/>
                  </a:lnTo>
                  <a:lnTo>
                    <a:pt x="1189" y="76"/>
                  </a:lnTo>
                  <a:lnTo>
                    <a:pt x="1186" y="71"/>
                  </a:lnTo>
                  <a:lnTo>
                    <a:pt x="1174" y="68"/>
                  </a:lnTo>
                  <a:lnTo>
                    <a:pt x="597" y="68"/>
                  </a:lnTo>
                  <a:lnTo>
                    <a:pt x="22" y="68"/>
                  </a:lnTo>
                  <a:lnTo>
                    <a:pt x="11" y="69"/>
                  </a:lnTo>
                  <a:lnTo>
                    <a:pt x="4" y="72"/>
                  </a:lnTo>
                  <a:lnTo>
                    <a:pt x="1" y="79"/>
                  </a:lnTo>
                  <a:lnTo>
                    <a:pt x="0" y="89"/>
                  </a:lnTo>
                  <a:lnTo>
                    <a:pt x="0" y="266"/>
                  </a:lnTo>
                  <a:lnTo>
                    <a:pt x="1" y="276"/>
                  </a:lnTo>
                  <a:lnTo>
                    <a:pt x="6" y="283"/>
                  </a:lnTo>
                  <a:lnTo>
                    <a:pt x="12" y="287"/>
                  </a:lnTo>
                  <a:lnTo>
                    <a:pt x="20" y="290"/>
                  </a:lnTo>
                  <a:lnTo>
                    <a:pt x="412" y="290"/>
                  </a:lnTo>
                  <a:lnTo>
                    <a:pt x="412" y="915"/>
                  </a:lnTo>
                  <a:lnTo>
                    <a:pt x="412" y="1542"/>
                  </a:lnTo>
                  <a:lnTo>
                    <a:pt x="413" y="1553"/>
                  </a:lnTo>
                  <a:lnTo>
                    <a:pt x="417" y="1560"/>
                  </a:lnTo>
                  <a:lnTo>
                    <a:pt x="423" y="1566"/>
                  </a:lnTo>
                  <a:lnTo>
                    <a:pt x="432" y="1567"/>
                  </a:lnTo>
                  <a:lnTo>
                    <a:pt x="730" y="1567"/>
                  </a:lnTo>
                  <a:lnTo>
                    <a:pt x="741" y="1565"/>
                  </a:lnTo>
                  <a:lnTo>
                    <a:pt x="748" y="1560"/>
                  </a:lnTo>
                  <a:lnTo>
                    <a:pt x="753" y="1552"/>
                  </a:lnTo>
                  <a:lnTo>
                    <a:pt x="754" y="1542"/>
                  </a:lnTo>
                  <a:lnTo>
                    <a:pt x="754" y="915"/>
                  </a:lnTo>
                  <a:lnTo>
                    <a:pt x="754" y="290"/>
                  </a:lnTo>
                  <a:lnTo>
                    <a:pt x="1152" y="290"/>
                  </a:lnTo>
                  <a:lnTo>
                    <a:pt x="1161" y="289"/>
                  </a:lnTo>
                  <a:lnTo>
                    <a:pt x="1167" y="284"/>
                  </a:lnTo>
                  <a:lnTo>
                    <a:pt x="1172" y="277"/>
                  </a:lnTo>
                  <a:lnTo>
                    <a:pt x="1174" y="269"/>
                  </a:lnTo>
                  <a:lnTo>
                    <a:pt x="1192" y="87"/>
                  </a:lnTo>
                  <a:close/>
                  <a:moveTo>
                    <a:pt x="2738" y="597"/>
                  </a:moveTo>
                  <a:lnTo>
                    <a:pt x="2747" y="595"/>
                  </a:lnTo>
                  <a:lnTo>
                    <a:pt x="2754" y="592"/>
                  </a:lnTo>
                  <a:lnTo>
                    <a:pt x="2757" y="586"/>
                  </a:lnTo>
                  <a:lnTo>
                    <a:pt x="2759" y="579"/>
                  </a:lnTo>
                  <a:lnTo>
                    <a:pt x="2759" y="430"/>
                  </a:lnTo>
                  <a:lnTo>
                    <a:pt x="2758" y="421"/>
                  </a:lnTo>
                  <a:lnTo>
                    <a:pt x="2755" y="415"/>
                  </a:lnTo>
                  <a:lnTo>
                    <a:pt x="2749" y="411"/>
                  </a:lnTo>
                  <a:lnTo>
                    <a:pt x="2741" y="409"/>
                  </a:lnTo>
                  <a:lnTo>
                    <a:pt x="2620" y="416"/>
                  </a:lnTo>
                  <a:lnTo>
                    <a:pt x="2490" y="426"/>
                  </a:lnTo>
                  <a:lnTo>
                    <a:pt x="2363" y="437"/>
                  </a:lnTo>
                  <a:lnTo>
                    <a:pt x="2252" y="450"/>
                  </a:lnTo>
                  <a:lnTo>
                    <a:pt x="2231" y="453"/>
                  </a:lnTo>
                  <a:lnTo>
                    <a:pt x="2215" y="461"/>
                  </a:lnTo>
                  <a:lnTo>
                    <a:pt x="2202" y="472"/>
                  </a:lnTo>
                  <a:lnTo>
                    <a:pt x="2194" y="484"/>
                  </a:lnTo>
                  <a:lnTo>
                    <a:pt x="2187" y="498"/>
                  </a:lnTo>
                  <a:lnTo>
                    <a:pt x="2184" y="515"/>
                  </a:lnTo>
                  <a:lnTo>
                    <a:pt x="2182" y="531"/>
                  </a:lnTo>
                  <a:lnTo>
                    <a:pt x="2182" y="548"/>
                  </a:lnTo>
                  <a:lnTo>
                    <a:pt x="2182" y="1050"/>
                  </a:lnTo>
                  <a:lnTo>
                    <a:pt x="2182" y="1553"/>
                  </a:lnTo>
                  <a:lnTo>
                    <a:pt x="2183" y="1561"/>
                  </a:lnTo>
                  <a:lnTo>
                    <a:pt x="2187" y="1568"/>
                  </a:lnTo>
                  <a:lnTo>
                    <a:pt x="2193" y="1571"/>
                  </a:lnTo>
                  <a:lnTo>
                    <a:pt x="2200" y="1572"/>
                  </a:lnTo>
                  <a:lnTo>
                    <a:pt x="2476" y="1572"/>
                  </a:lnTo>
                  <a:lnTo>
                    <a:pt x="2485" y="1571"/>
                  </a:lnTo>
                  <a:lnTo>
                    <a:pt x="2490" y="1568"/>
                  </a:lnTo>
                  <a:lnTo>
                    <a:pt x="2493" y="1561"/>
                  </a:lnTo>
                  <a:lnTo>
                    <a:pt x="2495" y="1550"/>
                  </a:lnTo>
                  <a:lnTo>
                    <a:pt x="2495" y="1098"/>
                  </a:lnTo>
                  <a:lnTo>
                    <a:pt x="2495" y="646"/>
                  </a:lnTo>
                  <a:lnTo>
                    <a:pt x="2496" y="637"/>
                  </a:lnTo>
                  <a:lnTo>
                    <a:pt x="2498" y="629"/>
                  </a:lnTo>
                  <a:lnTo>
                    <a:pt x="2506" y="618"/>
                  </a:lnTo>
                  <a:lnTo>
                    <a:pt x="2516" y="613"/>
                  </a:lnTo>
                  <a:lnTo>
                    <a:pt x="2525" y="611"/>
                  </a:lnTo>
                  <a:lnTo>
                    <a:pt x="2633" y="602"/>
                  </a:lnTo>
                  <a:lnTo>
                    <a:pt x="2738" y="597"/>
                  </a:lnTo>
                  <a:close/>
                  <a:moveTo>
                    <a:pt x="1493" y="591"/>
                  </a:moveTo>
                  <a:lnTo>
                    <a:pt x="1525" y="593"/>
                  </a:lnTo>
                  <a:lnTo>
                    <a:pt x="1552" y="597"/>
                  </a:lnTo>
                  <a:lnTo>
                    <a:pt x="1577" y="605"/>
                  </a:lnTo>
                  <a:lnTo>
                    <a:pt x="1599" y="615"/>
                  </a:lnTo>
                  <a:lnTo>
                    <a:pt x="1618" y="627"/>
                  </a:lnTo>
                  <a:lnTo>
                    <a:pt x="1635" y="643"/>
                  </a:lnTo>
                  <a:lnTo>
                    <a:pt x="1649" y="660"/>
                  </a:lnTo>
                  <a:lnTo>
                    <a:pt x="1661" y="680"/>
                  </a:lnTo>
                  <a:lnTo>
                    <a:pt x="1671" y="701"/>
                  </a:lnTo>
                  <a:lnTo>
                    <a:pt x="1680" y="724"/>
                  </a:lnTo>
                  <a:lnTo>
                    <a:pt x="1687" y="750"/>
                  </a:lnTo>
                  <a:lnTo>
                    <a:pt x="1691" y="776"/>
                  </a:lnTo>
                  <a:lnTo>
                    <a:pt x="1694" y="804"/>
                  </a:lnTo>
                  <a:lnTo>
                    <a:pt x="1696" y="833"/>
                  </a:lnTo>
                  <a:lnTo>
                    <a:pt x="1699" y="894"/>
                  </a:lnTo>
                  <a:lnTo>
                    <a:pt x="1698" y="905"/>
                  </a:lnTo>
                  <a:lnTo>
                    <a:pt x="1693" y="911"/>
                  </a:lnTo>
                  <a:lnTo>
                    <a:pt x="1687" y="914"/>
                  </a:lnTo>
                  <a:lnTo>
                    <a:pt x="1678" y="914"/>
                  </a:lnTo>
                  <a:lnTo>
                    <a:pt x="1302" y="914"/>
                  </a:lnTo>
                  <a:lnTo>
                    <a:pt x="1294" y="914"/>
                  </a:lnTo>
                  <a:lnTo>
                    <a:pt x="1289" y="911"/>
                  </a:lnTo>
                  <a:lnTo>
                    <a:pt x="1286" y="903"/>
                  </a:lnTo>
                  <a:lnTo>
                    <a:pt x="1285" y="892"/>
                  </a:lnTo>
                  <a:lnTo>
                    <a:pt x="1288" y="832"/>
                  </a:lnTo>
                  <a:lnTo>
                    <a:pt x="1290" y="804"/>
                  </a:lnTo>
                  <a:lnTo>
                    <a:pt x="1293" y="776"/>
                  </a:lnTo>
                  <a:lnTo>
                    <a:pt x="1299" y="750"/>
                  </a:lnTo>
                  <a:lnTo>
                    <a:pt x="1305" y="725"/>
                  </a:lnTo>
                  <a:lnTo>
                    <a:pt x="1314" y="702"/>
                  </a:lnTo>
                  <a:lnTo>
                    <a:pt x="1325" y="680"/>
                  </a:lnTo>
                  <a:lnTo>
                    <a:pt x="1337" y="660"/>
                  </a:lnTo>
                  <a:lnTo>
                    <a:pt x="1351" y="644"/>
                  </a:lnTo>
                  <a:lnTo>
                    <a:pt x="1369" y="628"/>
                  </a:lnTo>
                  <a:lnTo>
                    <a:pt x="1388" y="615"/>
                  </a:lnTo>
                  <a:lnTo>
                    <a:pt x="1410" y="605"/>
                  </a:lnTo>
                  <a:lnTo>
                    <a:pt x="1434" y="597"/>
                  </a:lnTo>
                  <a:lnTo>
                    <a:pt x="1462" y="593"/>
                  </a:lnTo>
                  <a:lnTo>
                    <a:pt x="1493" y="591"/>
                  </a:lnTo>
                  <a:close/>
                  <a:moveTo>
                    <a:pt x="2002" y="1094"/>
                  </a:moveTo>
                  <a:lnTo>
                    <a:pt x="2010" y="1093"/>
                  </a:lnTo>
                  <a:lnTo>
                    <a:pt x="2016" y="1089"/>
                  </a:lnTo>
                  <a:lnTo>
                    <a:pt x="2019" y="1083"/>
                  </a:lnTo>
                  <a:lnTo>
                    <a:pt x="2022" y="1072"/>
                  </a:lnTo>
                  <a:lnTo>
                    <a:pt x="2019" y="992"/>
                  </a:lnTo>
                  <a:lnTo>
                    <a:pt x="2015" y="916"/>
                  </a:lnTo>
                  <a:lnTo>
                    <a:pt x="2007" y="847"/>
                  </a:lnTo>
                  <a:lnTo>
                    <a:pt x="1996" y="782"/>
                  </a:lnTo>
                  <a:lnTo>
                    <a:pt x="1982" y="721"/>
                  </a:lnTo>
                  <a:lnTo>
                    <a:pt x="1963" y="666"/>
                  </a:lnTo>
                  <a:lnTo>
                    <a:pt x="1952" y="639"/>
                  </a:lnTo>
                  <a:lnTo>
                    <a:pt x="1940" y="615"/>
                  </a:lnTo>
                  <a:lnTo>
                    <a:pt x="1913" y="571"/>
                  </a:lnTo>
                  <a:lnTo>
                    <a:pt x="1896" y="550"/>
                  </a:lnTo>
                  <a:lnTo>
                    <a:pt x="1879" y="530"/>
                  </a:lnTo>
                  <a:lnTo>
                    <a:pt x="1862" y="512"/>
                  </a:lnTo>
                  <a:lnTo>
                    <a:pt x="1842" y="496"/>
                  </a:lnTo>
                  <a:lnTo>
                    <a:pt x="1821" y="480"/>
                  </a:lnTo>
                  <a:lnTo>
                    <a:pt x="1799" y="466"/>
                  </a:lnTo>
                  <a:lnTo>
                    <a:pt x="1750" y="442"/>
                  </a:lnTo>
                  <a:lnTo>
                    <a:pt x="1696" y="423"/>
                  </a:lnTo>
                  <a:lnTo>
                    <a:pt x="1667" y="416"/>
                  </a:lnTo>
                  <a:lnTo>
                    <a:pt x="1636" y="410"/>
                  </a:lnTo>
                  <a:lnTo>
                    <a:pt x="1603" y="405"/>
                  </a:lnTo>
                  <a:lnTo>
                    <a:pt x="1569" y="402"/>
                  </a:lnTo>
                  <a:lnTo>
                    <a:pt x="1532" y="400"/>
                  </a:lnTo>
                  <a:lnTo>
                    <a:pt x="1495" y="399"/>
                  </a:lnTo>
                  <a:lnTo>
                    <a:pt x="1434" y="401"/>
                  </a:lnTo>
                  <a:lnTo>
                    <a:pt x="1404" y="404"/>
                  </a:lnTo>
                  <a:lnTo>
                    <a:pt x="1376" y="409"/>
                  </a:lnTo>
                  <a:lnTo>
                    <a:pt x="1322" y="420"/>
                  </a:lnTo>
                  <a:lnTo>
                    <a:pt x="1295" y="428"/>
                  </a:lnTo>
                  <a:lnTo>
                    <a:pt x="1271" y="435"/>
                  </a:lnTo>
                  <a:lnTo>
                    <a:pt x="1222" y="456"/>
                  </a:lnTo>
                  <a:lnTo>
                    <a:pt x="1178" y="482"/>
                  </a:lnTo>
                  <a:lnTo>
                    <a:pt x="1157" y="496"/>
                  </a:lnTo>
                  <a:lnTo>
                    <a:pt x="1138" y="511"/>
                  </a:lnTo>
                  <a:lnTo>
                    <a:pt x="1119" y="529"/>
                  </a:lnTo>
                  <a:lnTo>
                    <a:pt x="1101" y="547"/>
                  </a:lnTo>
                  <a:lnTo>
                    <a:pt x="1085" y="565"/>
                  </a:lnTo>
                  <a:lnTo>
                    <a:pt x="1068" y="586"/>
                  </a:lnTo>
                  <a:lnTo>
                    <a:pt x="1039" y="630"/>
                  </a:lnTo>
                  <a:lnTo>
                    <a:pt x="1026" y="655"/>
                  </a:lnTo>
                  <a:lnTo>
                    <a:pt x="1014" y="679"/>
                  </a:lnTo>
                  <a:lnTo>
                    <a:pt x="994" y="733"/>
                  </a:lnTo>
                  <a:lnTo>
                    <a:pt x="985" y="762"/>
                  </a:lnTo>
                  <a:lnTo>
                    <a:pt x="978" y="792"/>
                  </a:lnTo>
                  <a:lnTo>
                    <a:pt x="967" y="855"/>
                  </a:lnTo>
                  <a:lnTo>
                    <a:pt x="962" y="889"/>
                  </a:lnTo>
                  <a:lnTo>
                    <a:pt x="959" y="924"/>
                  </a:lnTo>
                  <a:lnTo>
                    <a:pt x="957" y="997"/>
                  </a:lnTo>
                  <a:lnTo>
                    <a:pt x="958" y="1040"/>
                  </a:lnTo>
                  <a:lnTo>
                    <a:pt x="960" y="1082"/>
                  </a:lnTo>
                  <a:lnTo>
                    <a:pt x="968" y="1158"/>
                  </a:lnTo>
                  <a:lnTo>
                    <a:pt x="971" y="1175"/>
                  </a:lnTo>
                  <a:lnTo>
                    <a:pt x="974" y="1193"/>
                  </a:lnTo>
                  <a:lnTo>
                    <a:pt x="981" y="1227"/>
                  </a:lnTo>
                  <a:lnTo>
                    <a:pt x="990" y="1258"/>
                  </a:lnTo>
                  <a:lnTo>
                    <a:pt x="1000" y="1289"/>
                  </a:lnTo>
                  <a:lnTo>
                    <a:pt x="1011" y="1318"/>
                  </a:lnTo>
                  <a:lnTo>
                    <a:pt x="1023" y="1344"/>
                  </a:lnTo>
                  <a:lnTo>
                    <a:pt x="1036" y="1370"/>
                  </a:lnTo>
                  <a:lnTo>
                    <a:pt x="1051" y="1393"/>
                  </a:lnTo>
                  <a:lnTo>
                    <a:pt x="1067" y="1415"/>
                  </a:lnTo>
                  <a:lnTo>
                    <a:pt x="1084" y="1436"/>
                  </a:lnTo>
                  <a:lnTo>
                    <a:pt x="1101" y="1456"/>
                  </a:lnTo>
                  <a:lnTo>
                    <a:pt x="1120" y="1473"/>
                  </a:lnTo>
                  <a:lnTo>
                    <a:pt x="1160" y="1504"/>
                  </a:lnTo>
                  <a:lnTo>
                    <a:pt x="1182" y="1518"/>
                  </a:lnTo>
                  <a:lnTo>
                    <a:pt x="1204" y="1531"/>
                  </a:lnTo>
                  <a:lnTo>
                    <a:pt x="1227" y="1543"/>
                  </a:lnTo>
                  <a:lnTo>
                    <a:pt x="1251" y="1553"/>
                  </a:lnTo>
                  <a:lnTo>
                    <a:pt x="1276" y="1561"/>
                  </a:lnTo>
                  <a:lnTo>
                    <a:pt x="1302" y="1569"/>
                  </a:lnTo>
                  <a:lnTo>
                    <a:pt x="1356" y="1582"/>
                  </a:lnTo>
                  <a:lnTo>
                    <a:pt x="1413" y="1591"/>
                  </a:lnTo>
                  <a:lnTo>
                    <a:pt x="1473" y="1596"/>
                  </a:lnTo>
                  <a:lnTo>
                    <a:pt x="1534" y="1597"/>
                  </a:lnTo>
                  <a:lnTo>
                    <a:pt x="1599" y="1596"/>
                  </a:lnTo>
                  <a:lnTo>
                    <a:pt x="1682" y="1590"/>
                  </a:lnTo>
                  <a:lnTo>
                    <a:pt x="1770" y="1582"/>
                  </a:lnTo>
                  <a:lnTo>
                    <a:pt x="1850" y="1571"/>
                  </a:lnTo>
                  <a:lnTo>
                    <a:pt x="1863" y="1566"/>
                  </a:lnTo>
                  <a:lnTo>
                    <a:pt x="1867" y="1560"/>
                  </a:lnTo>
                  <a:lnTo>
                    <a:pt x="1871" y="1550"/>
                  </a:lnTo>
                  <a:lnTo>
                    <a:pt x="1889" y="1395"/>
                  </a:lnTo>
                  <a:lnTo>
                    <a:pt x="1889" y="1392"/>
                  </a:lnTo>
                  <a:lnTo>
                    <a:pt x="1888" y="1383"/>
                  </a:lnTo>
                  <a:lnTo>
                    <a:pt x="1885" y="1378"/>
                  </a:lnTo>
                  <a:lnTo>
                    <a:pt x="1881" y="1376"/>
                  </a:lnTo>
                  <a:lnTo>
                    <a:pt x="1876" y="1375"/>
                  </a:lnTo>
                  <a:lnTo>
                    <a:pt x="1871" y="1375"/>
                  </a:lnTo>
                  <a:lnTo>
                    <a:pt x="1739" y="1388"/>
                  </a:lnTo>
                  <a:lnTo>
                    <a:pt x="1680" y="1392"/>
                  </a:lnTo>
                  <a:lnTo>
                    <a:pt x="1625" y="1393"/>
                  </a:lnTo>
                  <a:lnTo>
                    <a:pt x="1585" y="1393"/>
                  </a:lnTo>
                  <a:lnTo>
                    <a:pt x="1548" y="1390"/>
                  </a:lnTo>
                  <a:lnTo>
                    <a:pt x="1512" y="1386"/>
                  </a:lnTo>
                  <a:lnTo>
                    <a:pt x="1496" y="1383"/>
                  </a:lnTo>
                  <a:lnTo>
                    <a:pt x="1480" y="1379"/>
                  </a:lnTo>
                  <a:lnTo>
                    <a:pt x="1451" y="1372"/>
                  </a:lnTo>
                  <a:lnTo>
                    <a:pt x="1423" y="1361"/>
                  </a:lnTo>
                  <a:lnTo>
                    <a:pt x="1399" y="1349"/>
                  </a:lnTo>
                  <a:lnTo>
                    <a:pt x="1377" y="1333"/>
                  </a:lnTo>
                  <a:lnTo>
                    <a:pt x="1358" y="1315"/>
                  </a:lnTo>
                  <a:lnTo>
                    <a:pt x="1340" y="1296"/>
                  </a:lnTo>
                  <a:lnTo>
                    <a:pt x="1327" y="1272"/>
                  </a:lnTo>
                  <a:lnTo>
                    <a:pt x="1315" y="1247"/>
                  </a:lnTo>
                  <a:lnTo>
                    <a:pt x="1306" y="1217"/>
                  </a:lnTo>
                  <a:lnTo>
                    <a:pt x="1300" y="1186"/>
                  </a:lnTo>
                  <a:lnTo>
                    <a:pt x="1297" y="1169"/>
                  </a:lnTo>
                  <a:lnTo>
                    <a:pt x="1296" y="1151"/>
                  </a:lnTo>
                  <a:lnTo>
                    <a:pt x="1294" y="1113"/>
                  </a:lnTo>
                  <a:lnTo>
                    <a:pt x="1295" y="1103"/>
                  </a:lnTo>
                  <a:lnTo>
                    <a:pt x="1299" y="1097"/>
                  </a:lnTo>
                  <a:lnTo>
                    <a:pt x="1304" y="1095"/>
                  </a:lnTo>
                  <a:lnTo>
                    <a:pt x="1312" y="1094"/>
                  </a:lnTo>
                  <a:lnTo>
                    <a:pt x="2002" y="1094"/>
                  </a:lnTo>
                  <a:close/>
                  <a:moveTo>
                    <a:pt x="10231" y="583"/>
                  </a:moveTo>
                  <a:lnTo>
                    <a:pt x="10263" y="584"/>
                  </a:lnTo>
                  <a:lnTo>
                    <a:pt x="10292" y="589"/>
                  </a:lnTo>
                  <a:lnTo>
                    <a:pt x="10319" y="595"/>
                  </a:lnTo>
                  <a:lnTo>
                    <a:pt x="10343" y="605"/>
                  </a:lnTo>
                  <a:lnTo>
                    <a:pt x="10354" y="612"/>
                  </a:lnTo>
                  <a:lnTo>
                    <a:pt x="10365" y="618"/>
                  </a:lnTo>
                  <a:lnTo>
                    <a:pt x="10385" y="635"/>
                  </a:lnTo>
                  <a:lnTo>
                    <a:pt x="10394" y="644"/>
                  </a:lnTo>
                  <a:lnTo>
                    <a:pt x="10403" y="655"/>
                  </a:lnTo>
                  <a:lnTo>
                    <a:pt x="10418" y="678"/>
                  </a:lnTo>
                  <a:lnTo>
                    <a:pt x="10431" y="704"/>
                  </a:lnTo>
                  <a:lnTo>
                    <a:pt x="10442" y="735"/>
                  </a:lnTo>
                  <a:lnTo>
                    <a:pt x="10452" y="769"/>
                  </a:lnTo>
                  <a:lnTo>
                    <a:pt x="10460" y="808"/>
                  </a:lnTo>
                  <a:lnTo>
                    <a:pt x="10466" y="851"/>
                  </a:lnTo>
                  <a:lnTo>
                    <a:pt x="10469" y="897"/>
                  </a:lnTo>
                  <a:lnTo>
                    <a:pt x="10472" y="949"/>
                  </a:lnTo>
                  <a:lnTo>
                    <a:pt x="10472" y="1006"/>
                  </a:lnTo>
                  <a:lnTo>
                    <a:pt x="10472" y="1057"/>
                  </a:lnTo>
                  <a:lnTo>
                    <a:pt x="10469" y="1106"/>
                  </a:lnTo>
                  <a:lnTo>
                    <a:pt x="10466" y="1150"/>
                  </a:lnTo>
                  <a:lnTo>
                    <a:pt x="10460" y="1190"/>
                  </a:lnTo>
                  <a:lnTo>
                    <a:pt x="10452" y="1226"/>
                  </a:lnTo>
                  <a:lnTo>
                    <a:pt x="10442" y="1259"/>
                  </a:lnTo>
                  <a:lnTo>
                    <a:pt x="10431" y="1289"/>
                  </a:lnTo>
                  <a:lnTo>
                    <a:pt x="10418" y="1314"/>
                  </a:lnTo>
                  <a:lnTo>
                    <a:pt x="10403" y="1338"/>
                  </a:lnTo>
                  <a:lnTo>
                    <a:pt x="10385" y="1356"/>
                  </a:lnTo>
                  <a:lnTo>
                    <a:pt x="10365" y="1373"/>
                  </a:lnTo>
                  <a:lnTo>
                    <a:pt x="10343" y="1385"/>
                  </a:lnTo>
                  <a:lnTo>
                    <a:pt x="10319" y="1395"/>
                  </a:lnTo>
                  <a:lnTo>
                    <a:pt x="10292" y="1402"/>
                  </a:lnTo>
                  <a:lnTo>
                    <a:pt x="10263" y="1406"/>
                  </a:lnTo>
                  <a:lnTo>
                    <a:pt x="10231" y="1407"/>
                  </a:lnTo>
                  <a:lnTo>
                    <a:pt x="10200" y="1406"/>
                  </a:lnTo>
                  <a:lnTo>
                    <a:pt x="10170" y="1403"/>
                  </a:lnTo>
                  <a:lnTo>
                    <a:pt x="10144" y="1395"/>
                  </a:lnTo>
                  <a:lnTo>
                    <a:pt x="10132" y="1390"/>
                  </a:lnTo>
                  <a:lnTo>
                    <a:pt x="10119" y="1386"/>
                  </a:lnTo>
                  <a:lnTo>
                    <a:pt x="10097" y="1373"/>
                  </a:lnTo>
                  <a:lnTo>
                    <a:pt x="10077" y="1357"/>
                  </a:lnTo>
                  <a:lnTo>
                    <a:pt x="10060" y="1339"/>
                  </a:lnTo>
                  <a:lnTo>
                    <a:pt x="10044" y="1317"/>
                  </a:lnTo>
                  <a:lnTo>
                    <a:pt x="10030" y="1290"/>
                  </a:lnTo>
                  <a:lnTo>
                    <a:pt x="10019" y="1261"/>
                  </a:lnTo>
                  <a:lnTo>
                    <a:pt x="10009" y="1228"/>
                  </a:lnTo>
                  <a:lnTo>
                    <a:pt x="10001" y="1192"/>
                  </a:lnTo>
                  <a:lnTo>
                    <a:pt x="9995" y="1151"/>
                  </a:lnTo>
                  <a:lnTo>
                    <a:pt x="9990" y="1107"/>
                  </a:lnTo>
                  <a:lnTo>
                    <a:pt x="9988" y="1058"/>
                  </a:lnTo>
                  <a:lnTo>
                    <a:pt x="9987" y="1006"/>
                  </a:lnTo>
                  <a:lnTo>
                    <a:pt x="9988" y="949"/>
                  </a:lnTo>
                  <a:lnTo>
                    <a:pt x="9990" y="899"/>
                  </a:lnTo>
                  <a:lnTo>
                    <a:pt x="9995" y="851"/>
                  </a:lnTo>
                  <a:lnTo>
                    <a:pt x="10000" y="809"/>
                  </a:lnTo>
                  <a:lnTo>
                    <a:pt x="10008" y="771"/>
                  </a:lnTo>
                  <a:lnTo>
                    <a:pt x="10017" y="736"/>
                  </a:lnTo>
                  <a:lnTo>
                    <a:pt x="10028" y="705"/>
                  </a:lnTo>
                  <a:lnTo>
                    <a:pt x="10042" y="678"/>
                  </a:lnTo>
                  <a:lnTo>
                    <a:pt x="10058" y="655"/>
                  </a:lnTo>
                  <a:lnTo>
                    <a:pt x="10075" y="635"/>
                  </a:lnTo>
                  <a:lnTo>
                    <a:pt x="10095" y="618"/>
                  </a:lnTo>
                  <a:lnTo>
                    <a:pt x="10117" y="605"/>
                  </a:lnTo>
                  <a:lnTo>
                    <a:pt x="10141" y="595"/>
                  </a:lnTo>
                  <a:lnTo>
                    <a:pt x="10155" y="592"/>
                  </a:lnTo>
                  <a:lnTo>
                    <a:pt x="10169" y="589"/>
                  </a:lnTo>
                  <a:lnTo>
                    <a:pt x="10199" y="584"/>
                  </a:lnTo>
                  <a:lnTo>
                    <a:pt x="10231" y="583"/>
                  </a:lnTo>
                  <a:close/>
                  <a:moveTo>
                    <a:pt x="10231" y="1596"/>
                  </a:moveTo>
                  <a:lnTo>
                    <a:pt x="10295" y="1592"/>
                  </a:lnTo>
                  <a:lnTo>
                    <a:pt x="10326" y="1590"/>
                  </a:lnTo>
                  <a:lnTo>
                    <a:pt x="10355" y="1586"/>
                  </a:lnTo>
                  <a:lnTo>
                    <a:pt x="10384" y="1580"/>
                  </a:lnTo>
                  <a:lnTo>
                    <a:pt x="10413" y="1575"/>
                  </a:lnTo>
                  <a:lnTo>
                    <a:pt x="10439" y="1567"/>
                  </a:lnTo>
                  <a:lnTo>
                    <a:pt x="10466" y="1558"/>
                  </a:lnTo>
                  <a:lnTo>
                    <a:pt x="10515" y="1537"/>
                  </a:lnTo>
                  <a:lnTo>
                    <a:pt x="10561" y="1512"/>
                  </a:lnTo>
                  <a:lnTo>
                    <a:pt x="10582" y="1497"/>
                  </a:lnTo>
                  <a:lnTo>
                    <a:pt x="10603" y="1481"/>
                  </a:lnTo>
                  <a:lnTo>
                    <a:pt x="10641" y="1447"/>
                  </a:lnTo>
                  <a:lnTo>
                    <a:pt x="10658" y="1428"/>
                  </a:lnTo>
                  <a:lnTo>
                    <a:pt x="10674" y="1407"/>
                  </a:lnTo>
                  <a:lnTo>
                    <a:pt x="10704" y="1364"/>
                  </a:lnTo>
                  <a:lnTo>
                    <a:pt x="10717" y="1340"/>
                  </a:lnTo>
                  <a:lnTo>
                    <a:pt x="10729" y="1315"/>
                  </a:lnTo>
                  <a:lnTo>
                    <a:pt x="10750" y="1263"/>
                  </a:lnTo>
                  <a:lnTo>
                    <a:pt x="10759" y="1235"/>
                  </a:lnTo>
                  <a:lnTo>
                    <a:pt x="10766" y="1205"/>
                  </a:lnTo>
                  <a:lnTo>
                    <a:pt x="10777" y="1143"/>
                  </a:lnTo>
                  <a:lnTo>
                    <a:pt x="10782" y="1111"/>
                  </a:lnTo>
                  <a:lnTo>
                    <a:pt x="10785" y="1078"/>
                  </a:lnTo>
                  <a:lnTo>
                    <a:pt x="10787" y="1008"/>
                  </a:lnTo>
                  <a:lnTo>
                    <a:pt x="10785" y="929"/>
                  </a:lnTo>
                  <a:lnTo>
                    <a:pt x="10777" y="859"/>
                  </a:lnTo>
                  <a:lnTo>
                    <a:pt x="10765" y="793"/>
                  </a:lnTo>
                  <a:lnTo>
                    <a:pt x="10757" y="762"/>
                  </a:lnTo>
                  <a:lnTo>
                    <a:pt x="10748" y="732"/>
                  </a:lnTo>
                  <a:lnTo>
                    <a:pt x="10738" y="703"/>
                  </a:lnTo>
                  <a:lnTo>
                    <a:pt x="10727" y="677"/>
                  </a:lnTo>
                  <a:lnTo>
                    <a:pt x="10714" y="651"/>
                  </a:lnTo>
                  <a:lnTo>
                    <a:pt x="10700" y="627"/>
                  </a:lnTo>
                  <a:lnTo>
                    <a:pt x="10671" y="583"/>
                  </a:lnTo>
                  <a:lnTo>
                    <a:pt x="10653" y="562"/>
                  </a:lnTo>
                  <a:lnTo>
                    <a:pt x="10635" y="543"/>
                  </a:lnTo>
                  <a:lnTo>
                    <a:pt x="10598" y="509"/>
                  </a:lnTo>
                  <a:lnTo>
                    <a:pt x="10577" y="494"/>
                  </a:lnTo>
                  <a:lnTo>
                    <a:pt x="10555" y="480"/>
                  </a:lnTo>
                  <a:lnTo>
                    <a:pt x="10533" y="467"/>
                  </a:lnTo>
                  <a:lnTo>
                    <a:pt x="10510" y="455"/>
                  </a:lnTo>
                  <a:lnTo>
                    <a:pt x="10485" y="445"/>
                  </a:lnTo>
                  <a:lnTo>
                    <a:pt x="10460" y="435"/>
                  </a:lnTo>
                  <a:lnTo>
                    <a:pt x="10407" y="421"/>
                  </a:lnTo>
                  <a:lnTo>
                    <a:pt x="10352" y="410"/>
                  </a:lnTo>
                  <a:lnTo>
                    <a:pt x="10322" y="405"/>
                  </a:lnTo>
                  <a:lnTo>
                    <a:pt x="10292" y="403"/>
                  </a:lnTo>
                  <a:lnTo>
                    <a:pt x="10231" y="401"/>
                  </a:lnTo>
                  <a:lnTo>
                    <a:pt x="10169" y="403"/>
                  </a:lnTo>
                  <a:lnTo>
                    <a:pt x="10109" y="410"/>
                  </a:lnTo>
                  <a:lnTo>
                    <a:pt x="10053" y="421"/>
                  </a:lnTo>
                  <a:lnTo>
                    <a:pt x="10001" y="436"/>
                  </a:lnTo>
                  <a:lnTo>
                    <a:pt x="9952" y="456"/>
                  </a:lnTo>
                  <a:lnTo>
                    <a:pt x="9906" y="482"/>
                  </a:lnTo>
                  <a:lnTo>
                    <a:pt x="9883" y="495"/>
                  </a:lnTo>
                  <a:lnTo>
                    <a:pt x="9864" y="510"/>
                  </a:lnTo>
                  <a:lnTo>
                    <a:pt x="9825" y="546"/>
                  </a:lnTo>
                  <a:lnTo>
                    <a:pt x="9807" y="564"/>
                  </a:lnTo>
                  <a:lnTo>
                    <a:pt x="9790" y="584"/>
                  </a:lnTo>
                  <a:lnTo>
                    <a:pt x="9760" y="629"/>
                  </a:lnTo>
                  <a:lnTo>
                    <a:pt x="9747" y="654"/>
                  </a:lnTo>
                  <a:lnTo>
                    <a:pt x="9734" y="679"/>
                  </a:lnTo>
                  <a:lnTo>
                    <a:pt x="9712" y="733"/>
                  </a:lnTo>
                  <a:lnTo>
                    <a:pt x="9695" y="794"/>
                  </a:lnTo>
                  <a:lnTo>
                    <a:pt x="9683" y="860"/>
                  </a:lnTo>
                  <a:lnTo>
                    <a:pt x="9675" y="931"/>
                  </a:lnTo>
                  <a:lnTo>
                    <a:pt x="9673" y="968"/>
                  </a:lnTo>
                  <a:lnTo>
                    <a:pt x="9672" y="1008"/>
                  </a:lnTo>
                  <a:lnTo>
                    <a:pt x="9675" y="1078"/>
                  </a:lnTo>
                  <a:lnTo>
                    <a:pt x="9677" y="1111"/>
                  </a:lnTo>
                  <a:lnTo>
                    <a:pt x="9682" y="1145"/>
                  </a:lnTo>
                  <a:lnTo>
                    <a:pt x="9687" y="1176"/>
                  </a:lnTo>
                  <a:lnTo>
                    <a:pt x="9694" y="1206"/>
                  </a:lnTo>
                  <a:lnTo>
                    <a:pt x="9702" y="1236"/>
                  </a:lnTo>
                  <a:lnTo>
                    <a:pt x="9710" y="1264"/>
                  </a:lnTo>
                  <a:lnTo>
                    <a:pt x="9731" y="1317"/>
                  </a:lnTo>
                  <a:lnTo>
                    <a:pt x="9757" y="1365"/>
                  </a:lnTo>
                  <a:lnTo>
                    <a:pt x="9771" y="1387"/>
                  </a:lnTo>
                  <a:lnTo>
                    <a:pt x="9786" y="1408"/>
                  </a:lnTo>
                  <a:lnTo>
                    <a:pt x="9802" y="1429"/>
                  </a:lnTo>
                  <a:lnTo>
                    <a:pt x="9820" y="1448"/>
                  </a:lnTo>
                  <a:lnTo>
                    <a:pt x="9838" y="1465"/>
                  </a:lnTo>
                  <a:lnTo>
                    <a:pt x="9858" y="1482"/>
                  </a:lnTo>
                  <a:lnTo>
                    <a:pt x="9878" y="1497"/>
                  </a:lnTo>
                  <a:lnTo>
                    <a:pt x="9900" y="1512"/>
                  </a:lnTo>
                  <a:lnTo>
                    <a:pt x="9945" y="1537"/>
                  </a:lnTo>
                  <a:lnTo>
                    <a:pt x="9996" y="1558"/>
                  </a:lnTo>
                  <a:lnTo>
                    <a:pt x="10049" y="1575"/>
                  </a:lnTo>
                  <a:lnTo>
                    <a:pt x="10077" y="1580"/>
                  </a:lnTo>
                  <a:lnTo>
                    <a:pt x="10106" y="1586"/>
                  </a:lnTo>
                  <a:lnTo>
                    <a:pt x="10136" y="1590"/>
                  </a:lnTo>
                  <a:lnTo>
                    <a:pt x="10167" y="1593"/>
                  </a:lnTo>
                  <a:lnTo>
                    <a:pt x="10231" y="1596"/>
                  </a:lnTo>
                  <a:close/>
                  <a:moveTo>
                    <a:pt x="9486" y="1587"/>
                  </a:moveTo>
                  <a:lnTo>
                    <a:pt x="9495" y="1586"/>
                  </a:lnTo>
                  <a:lnTo>
                    <a:pt x="9501" y="1582"/>
                  </a:lnTo>
                  <a:lnTo>
                    <a:pt x="9504" y="1576"/>
                  </a:lnTo>
                  <a:lnTo>
                    <a:pt x="9504" y="1567"/>
                  </a:lnTo>
                  <a:lnTo>
                    <a:pt x="9504" y="793"/>
                  </a:lnTo>
                  <a:lnTo>
                    <a:pt x="9504" y="19"/>
                  </a:lnTo>
                  <a:lnTo>
                    <a:pt x="9503" y="11"/>
                  </a:lnTo>
                  <a:lnTo>
                    <a:pt x="9499" y="4"/>
                  </a:lnTo>
                  <a:lnTo>
                    <a:pt x="9493" y="1"/>
                  </a:lnTo>
                  <a:lnTo>
                    <a:pt x="9484" y="0"/>
                  </a:lnTo>
                  <a:lnTo>
                    <a:pt x="9209" y="19"/>
                  </a:lnTo>
                  <a:lnTo>
                    <a:pt x="9200" y="23"/>
                  </a:lnTo>
                  <a:lnTo>
                    <a:pt x="9195" y="28"/>
                  </a:lnTo>
                  <a:lnTo>
                    <a:pt x="9192" y="34"/>
                  </a:lnTo>
                  <a:lnTo>
                    <a:pt x="9191" y="41"/>
                  </a:lnTo>
                  <a:lnTo>
                    <a:pt x="9191" y="804"/>
                  </a:lnTo>
                  <a:lnTo>
                    <a:pt x="9191" y="1567"/>
                  </a:lnTo>
                  <a:lnTo>
                    <a:pt x="9192" y="1576"/>
                  </a:lnTo>
                  <a:lnTo>
                    <a:pt x="9195" y="1582"/>
                  </a:lnTo>
                  <a:lnTo>
                    <a:pt x="9200" y="1586"/>
                  </a:lnTo>
                  <a:lnTo>
                    <a:pt x="9209" y="1587"/>
                  </a:lnTo>
                  <a:lnTo>
                    <a:pt x="9486" y="1587"/>
                  </a:lnTo>
                  <a:close/>
                  <a:moveTo>
                    <a:pt x="8681" y="1367"/>
                  </a:moveTo>
                  <a:lnTo>
                    <a:pt x="8680" y="1376"/>
                  </a:lnTo>
                  <a:lnTo>
                    <a:pt x="8678" y="1383"/>
                  </a:lnTo>
                  <a:lnTo>
                    <a:pt x="8674" y="1385"/>
                  </a:lnTo>
                  <a:lnTo>
                    <a:pt x="8671" y="1386"/>
                  </a:lnTo>
                  <a:lnTo>
                    <a:pt x="8660" y="1387"/>
                  </a:lnTo>
                  <a:lnTo>
                    <a:pt x="8519" y="1387"/>
                  </a:lnTo>
                  <a:lnTo>
                    <a:pt x="8467" y="1385"/>
                  </a:lnTo>
                  <a:lnTo>
                    <a:pt x="8443" y="1382"/>
                  </a:lnTo>
                  <a:lnTo>
                    <a:pt x="8421" y="1377"/>
                  </a:lnTo>
                  <a:lnTo>
                    <a:pt x="8401" y="1372"/>
                  </a:lnTo>
                  <a:lnTo>
                    <a:pt x="8382" y="1364"/>
                  </a:lnTo>
                  <a:lnTo>
                    <a:pt x="8364" y="1355"/>
                  </a:lnTo>
                  <a:lnTo>
                    <a:pt x="8349" y="1345"/>
                  </a:lnTo>
                  <a:lnTo>
                    <a:pt x="8336" y="1333"/>
                  </a:lnTo>
                  <a:lnTo>
                    <a:pt x="8324" y="1319"/>
                  </a:lnTo>
                  <a:lnTo>
                    <a:pt x="8314" y="1303"/>
                  </a:lnTo>
                  <a:lnTo>
                    <a:pt x="8305" y="1285"/>
                  </a:lnTo>
                  <a:lnTo>
                    <a:pt x="8299" y="1265"/>
                  </a:lnTo>
                  <a:lnTo>
                    <a:pt x="8294" y="1243"/>
                  </a:lnTo>
                  <a:lnTo>
                    <a:pt x="8292" y="1218"/>
                  </a:lnTo>
                  <a:lnTo>
                    <a:pt x="8291" y="1191"/>
                  </a:lnTo>
                  <a:lnTo>
                    <a:pt x="8292" y="1167"/>
                  </a:lnTo>
                  <a:lnTo>
                    <a:pt x="8294" y="1143"/>
                  </a:lnTo>
                  <a:lnTo>
                    <a:pt x="8298" y="1124"/>
                  </a:lnTo>
                  <a:lnTo>
                    <a:pt x="8305" y="1105"/>
                  </a:lnTo>
                  <a:lnTo>
                    <a:pt x="8314" y="1088"/>
                  </a:lnTo>
                  <a:lnTo>
                    <a:pt x="8324" y="1074"/>
                  </a:lnTo>
                  <a:lnTo>
                    <a:pt x="8335" y="1061"/>
                  </a:lnTo>
                  <a:lnTo>
                    <a:pt x="8349" y="1050"/>
                  </a:lnTo>
                  <a:lnTo>
                    <a:pt x="8381" y="1033"/>
                  </a:lnTo>
                  <a:lnTo>
                    <a:pt x="8400" y="1026"/>
                  </a:lnTo>
                  <a:lnTo>
                    <a:pt x="8421" y="1022"/>
                  </a:lnTo>
                  <a:lnTo>
                    <a:pt x="8443" y="1018"/>
                  </a:lnTo>
                  <a:lnTo>
                    <a:pt x="8466" y="1015"/>
                  </a:lnTo>
                  <a:lnTo>
                    <a:pt x="8519" y="1013"/>
                  </a:lnTo>
                  <a:lnTo>
                    <a:pt x="8662" y="1013"/>
                  </a:lnTo>
                  <a:lnTo>
                    <a:pt x="8672" y="1014"/>
                  </a:lnTo>
                  <a:lnTo>
                    <a:pt x="8678" y="1017"/>
                  </a:lnTo>
                  <a:lnTo>
                    <a:pt x="8681" y="1022"/>
                  </a:lnTo>
                  <a:lnTo>
                    <a:pt x="8681" y="1030"/>
                  </a:lnTo>
                  <a:lnTo>
                    <a:pt x="8681" y="1367"/>
                  </a:lnTo>
                  <a:close/>
                  <a:moveTo>
                    <a:pt x="8991" y="838"/>
                  </a:moveTo>
                  <a:lnTo>
                    <a:pt x="8988" y="779"/>
                  </a:lnTo>
                  <a:lnTo>
                    <a:pt x="8985" y="752"/>
                  </a:lnTo>
                  <a:lnTo>
                    <a:pt x="8982" y="726"/>
                  </a:lnTo>
                  <a:lnTo>
                    <a:pt x="8971" y="677"/>
                  </a:lnTo>
                  <a:lnTo>
                    <a:pt x="8964" y="655"/>
                  </a:lnTo>
                  <a:lnTo>
                    <a:pt x="8955" y="633"/>
                  </a:lnTo>
                  <a:lnTo>
                    <a:pt x="8937" y="593"/>
                  </a:lnTo>
                  <a:lnTo>
                    <a:pt x="8913" y="557"/>
                  </a:lnTo>
                  <a:lnTo>
                    <a:pt x="8887" y="525"/>
                  </a:lnTo>
                  <a:lnTo>
                    <a:pt x="8857" y="497"/>
                  </a:lnTo>
                  <a:lnTo>
                    <a:pt x="8823" y="473"/>
                  </a:lnTo>
                  <a:lnTo>
                    <a:pt x="8786" y="453"/>
                  </a:lnTo>
                  <a:lnTo>
                    <a:pt x="8766" y="444"/>
                  </a:lnTo>
                  <a:lnTo>
                    <a:pt x="8745" y="435"/>
                  </a:lnTo>
                  <a:lnTo>
                    <a:pt x="8724" y="429"/>
                  </a:lnTo>
                  <a:lnTo>
                    <a:pt x="8702" y="422"/>
                  </a:lnTo>
                  <a:lnTo>
                    <a:pt x="8655" y="412"/>
                  </a:lnTo>
                  <a:lnTo>
                    <a:pt x="8606" y="404"/>
                  </a:lnTo>
                  <a:lnTo>
                    <a:pt x="8553" y="401"/>
                  </a:lnTo>
                  <a:lnTo>
                    <a:pt x="8498" y="399"/>
                  </a:lnTo>
                  <a:lnTo>
                    <a:pt x="8401" y="401"/>
                  </a:lnTo>
                  <a:lnTo>
                    <a:pt x="8298" y="407"/>
                  </a:lnTo>
                  <a:lnTo>
                    <a:pt x="8199" y="414"/>
                  </a:lnTo>
                  <a:lnTo>
                    <a:pt x="8115" y="423"/>
                  </a:lnTo>
                  <a:lnTo>
                    <a:pt x="8104" y="430"/>
                  </a:lnTo>
                  <a:lnTo>
                    <a:pt x="8101" y="434"/>
                  </a:lnTo>
                  <a:lnTo>
                    <a:pt x="8100" y="440"/>
                  </a:lnTo>
                  <a:lnTo>
                    <a:pt x="8100" y="444"/>
                  </a:lnTo>
                  <a:lnTo>
                    <a:pt x="8116" y="590"/>
                  </a:lnTo>
                  <a:lnTo>
                    <a:pt x="8120" y="597"/>
                  </a:lnTo>
                  <a:lnTo>
                    <a:pt x="8124" y="603"/>
                  </a:lnTo>
                  <a:lnTo>
                    <a:pt x="8130" y="606"/>
                  </a:lnTo>
                  <a:lnTo>
                    <a:pt x="8137" y="607"/>
                  </a:lnTo>
                  <a:lnTo>
                    <a:pt x="8143" y="607"/>
                  </a:lnTo>
                  <a:lnTo>
                    <a:pt x="8272" y="597"/>
                  </a:lnTo>
                  <a:lnTo>
                    <a:pt x="8336" y="594"/>
                  </a:lnTo>
                  <a:lnTo>
                    <a:pt x="8394" y="593"/>
                  </a:lnTo>
                  <a:lnTo>
                    <a:pt x="8433" y="594"/>
                  </a:lnTo>
                  <a:lnTo>
                    <a:pt x="8469" y="596"/>
                  </a:lnTo>
                  <a:lnTo>
                    <a:pt x="8501" y="601"/>
                  </a:lnTo>
                  <a:lnTo>
                    <a:pt x="8530" y="607"/>
                  </a:lnTo>
                  <a:lnTo>
                    <a:pt x="8556" y="615"/>
                  </a:lnTo>
                  <a:lnTo>
                    <a:pt x="8579" y="626"/>
                  </a:lnTo>
                  <a:lnTo>
                    <a:pt x="8599" y="638"/>
                  </a:lnTo>
                  <a:lnTo>
                    <a:pt x="8617" y="653"/>
                  </a:lnTo>
                  <a:lnTo>
                    <a:pt x="8632" y="669"/>
                  </a:lnTo>
                  <a:lnTo>
                    <a:pt x="8646" y="687"/>
                  </a:lnTo>
                  <a:lnTo>
                    <a:pt x="8651" y="698"/>
                  </a:lnTo>
                  <a:lnTo>
                    <a:pt x="8655" y="708"/>
                  </a:lnTo>
                  <a:lnTo>
                    <a:pt x="8663" y="731"/>
                  </a:lnTo>
                  <a:lnTo>
                    <a:pt x="8670" y="756"/>
                  </a:lnTo>
                  <a:lnTo>
                    <a:pt x="8674" y="785"/>
                  </a:lnTo>
                  <a:lnTo>
                    <a:pt x="8676" y="815"/>
                  </a:lnTo>
                  <a:lnTo>
                    <a:pt x="8678" y="848"/>
                  </a:lnTo>
                  <a:lnTo>
                    <a:pt x="8554" y="833"/>
                  </a:lnTo>
                  <a:lnTo>
                    <a:pt x="8484" y="828"/>
                  </a:lnTo>
                  <a:lnTo>
                    <a:pt x="8421" y="826"/>
                  </a:lnTo>
                  <a:lnTo>
                    <a:pt x="8333" y="829"/>
                  </a:lnTo>
                  <a:lnTo>
                    <a:pt x="8291" y="835"/>
                  </a:lnTo>
                  <a:lnTo>
                    <a:pt x="8250" y="841"/>
                  </a:lnTo>
                  <a:lnTo>
                    <a:pt x="8211" y="851"/>
                  </a:lnTo>
                  <a:lnTo>
                    <a:pt x="8193" y="858"/>
                  </a:lnTo>
                  <a:lnTo>
                    <a:pt x="8174" y="864"/>
                  </a:lnTo>
                  <a:lnTo>
                    <a:pt x="8140" y="881"/>
                  </a:lnTo>
                  <a:lnTo>
                    <a:pt x="8108" y="900"/>
                  </a:lnTo>
                  <a:lnTo>
                    <a:pt x="8078" y="923"/>
                  </a:lnTo>
                  <a:lnTo>
                    <a:pt x="8051" y="949"/>
                  </a:lnTo>
                  <a:lnTo>
                    <a:pt x="8029" y="980"/>
                  </a:lnTo>
                  <a:lnTo>
                    <a:pt x="8018" y="997"/>
                  </a:lnTo>
                  <a:lnTo>
                    <a:pt x="8010" y="1014"/>
                  </a:lnTo>
                  <a:lnTo>
                    <a:pt x="7994" y="1054"/>
                  </a:lnTo>
                  <a:lnTo>
                    <a:pt x="7989" y="1075"/>
                  </a:lnTo>
                  <a:lnTo>
                    <a:pt x="7983" y="1098"/>
                  </a:lnTo>
                  <a:lnTo>
                    <a:pt x="7979" y="1122"/>
                  </a:lnTo>
                  <a:lnTo>
                    <a:pt x="7975" y="1147"/>
                  </a:lnTo>
                  <a:lnTo>
                    <a:pt x="7973" y="1201"/>
                  </a:lnTo>
                  <a:lnTo>
                    <a:pt x="7976" y="1257"/>
                  </a:lnTo>
                  <a:lnTo>
                    <a:pt x="7979" y="1282"/>
                  </a:lnTo>
                  <a:lnTo>
                    <a:pt x="7983" y="1307"/>
                  </a:lnTo>
                  <a:lnTo>
                    <a:pt x="7995" y="1353"/>
                  </a:lnTo>
                  <a:lnTo>
                    <a:pt x="8003" y="1374"/>
                  </a:lnTo>
                  <a:lnTo>
                    <a:pt x="8012" y="1394"/>
                  </a:lnTo>
                  <a:lnTo>
                    <a:pt x="8032" y="1430"/>
                  </a:lnTo>
                  <a:lnTo>
                    <a:pt x="8057" y="1462"/>
                  </a:lnTo>
                  <a:lnTo>
                    <a:pt x="8086" y="1491"/>
                  </a:lnTo>
                  <a:lnTo>
                    <a:pt x="8118" y="1515"/>
                  </a:lnTo>
                  <a:lnTo>
                    <a:pt x="8153" y="1536"/>
                  </a:lnTo>
                  <a:lnTo>
                    <a:pt x="8193" y="1554"/>
                  </a:lnTo>
                  <a:lnTo>
                    <a:pt x="8234" y="1568"/>
                  </a:lnTo>
                  <a:lnTo>
                    <a:pt x="8280" y="1579"/>
                  </a:lnTo>
                  <a:lnTo>
                    <a:pt x="8327" y="1587"/>
                  </a:lnTo>
                  <a:lnTo>
                    <a:pt x="8378" y="1593"/>
                  </a:lnTo>
                  <a:lnTo>
                    <a:pt x="8430" y="1597"/>
                  </a:lnTo>
                  <a:lnTo>
                    <a:pt x="8485" y="1597"/>
                  </a:lnTo>
                  <a:lnTo>
                    <a:pt x="8546" y="1596"/>
                  </a:lnTo>
                  <a:lnTo>
                    <a:pt x="8608" y="1592"/>
                  </a:lnTo>
                  <a:lnTo>
                    <a:pt x="8671" y="1588"/>
                  </a:lnTo>
                  <a:lnTo>
                    <a:pt x="8734" y="1581"/>
                  </a:lnTo>
                  <a:lnTo>
                    <a:pt x="8855" y="1567"/>
                  </a:lnTo>
                  <a:lnTo>
                    <a:pt x="8967" y="1553"/>
                  </a:lnTo>
                  <a:lnTo>
                    <a:pt x="8980" y="1548"/>
                  </a:lnTo>
                  <a:lnTo>
                    <a:pt x="8983" y="1546"/>
                  </a:lnTo>
                  <a:lnTo>
                    <a:pt x="8986" y="1543"/>
                  </a:lnTo>
                  <a:lnTo>
                    <a:pt x="8989" y="1534"/>
                  </a:lnTo>
                  <a:lnTo>
                    <a:pt x="8991" y="1525"/>
                  </a:lnTo>
                  <a:lnTo>
                    <a:pt x="8991" y="838"/>
                  </a:lnTo>
                  <a:close/>
                  <a:moveTo>
                    <a:pt x="6619" y="1599"/>
                  </a:moveTo>
                  <a:lnTo>
                    <a:pt x="6681" y="1598"/>
                  </a:lnTo>
                  <a:lnTo>
                    <a:pt x="6739" y="1592"/>
                  </a:lnTo>
                  <a:lnTo>
                    <a:pt x="6793" y="1585"/>
                  </a:lnTo>
                  <a:lnTo>
                    <a:pt x="6843" y="1574"/>
                  </a:lnTo>
                  <a:lnTo>
                    <a:pt x="6888" y="1559"/>
                  </a:lnTo>
                  <a:lnTo>
                    <a:pt x="6931" y="1542"/>
                  </a:lnTo>
                  <a:lnTo>
                    <a:pt x="6969" y="1522"/>
                  </a:lnTo>
                  <a:lnTo>
                    <a:pt x="7003" y="1499"/>
                  </a:lnTo>
                  <a:lnTo>
                    <a:pt x="7019" y="1485"/>
                  </a:lnTo>
                  <a:lnTo>
                    <a:pt x="7033" y="1472"/>
                  </a:lnTo>
                  <a:lnTo>
                    <a:pt x="7058" y="1445"/>
                  </a:lnTo>
                  <a:lnTo>
                    <a:pt x="7080" y="1413"/>
                  </a:lnTo>
                  <a:lnTo>
                    <a:pt x="7099" y="1379"/>
                  </a:lnTo>
                  <a:lnTo>
                    <a:pt x="7112" y="1343"/>
                  </a:lnTo>
                  <a:lnTo>
                    <a:pt x="7118" y="1324"/>
                  </a:lnTo>
                  <a:lnTo>
                    <a:pt x="7122" y="1304"/>
                  </a:lnTo>
                  <a:lnTo>
                    <a:pt x="7129" y="1265"/>
                  </a:lnTo>
                  <a:lnTo>
                    <a:pt x="7130" y="1222"/>
                  </a:lnTo>
                  <a:lnTo>
                    <a:pt x="7129" y="1188"/>
                  </a:lnTo>
                  <a:lnTo>
                    <a:pt x="7124" y="1156"/>
                  </a:lnTo>
                  <a:lnTo>
                    <a:pt x="7118" y="1127"/>
                  </a:lnTo>
                  <a:lnTo>
                    <a:pt x="7112" y="1113"/>
                  </a:lnTo>
                  <a:lnTo>
                    <a:pt x="7108" y="1099"/>
                  </a:lnTo>
                  <a:lnTo>
                    <a:pt x="7096" y="1075"/>
                  </a:lnTo>
                  <a:lnTo>
                    <a:pt x="7081" y="1052"/>
                  </a:lnTo>
                  <a:lnTo>
                    <a:pt x="7066" y="1031"/>
                  </a:lnTo>
                  <a:lnTo>
                    <a:pt x="7048" y="1011"/>
                  </a:lnTo>
                  <a:lnTo>
                    <a:pt x="7028" y="993"/>
                  </a:lnTo>
                  <a:lnTo>
                    <a:pt x="7008" y="977"/>
                  </a:lnTo>
                  <a:lnTo>
                    <a:pt x="6963" y="948"/>
                  </a:lnTo>
                  <a:lnTo>
                    <a:pt x="6916" y="924"/>
                  </a:lnTo>
                  <a:lnTo>
                    <a:pt x="6866" y="902"/>
                  </a:lnTo>
                  <a:lnTo>
                    <a:pt x="6769" y="863"/>
                  </a:lnTo>
                  <a:lnTo>
                    <a:pt x="6724" y="843"/>
                  </a:lnTo>
                  <a:lnTo>
                    <a:pt x="6685" y="824"/>
                  </a:lnTo>
                  <a:lnTo>
                    <a:pt x="6667" y="812"/>
                  </a:lnTo>
                  <a:lnTo>
                    <a:pt x="6650" y="800"/>
                  </a:lnTo>
                  <a:lnTo>
                    <a:pt x="6637" y="787"/>
                  </a:lnTo>
                  <a:lnTo>
                    <a:pt x="6625" y="774"/>
                  </a:lnTo>
                  <a:lnTo>
                    <a:pt x="6615" y="758"/>
                  </a:lnTo>
                  <a:lnTo>
                    <a:pt x="6608" y="743"/>
                  </a:lnTo>
                  <a:lnTo>
                    <a:pt x="6604" y="725"/>
                  </a:lnTo>
                  <a:lnTo>
                    <a:pt x="6602" y="707"/>
                  </a:lnTo>
                  <a:lnTo>
                    <a:pt x="6603" y="688"/>
                  </a:lnTo>
                  <a:lnTo>
                    <a:pt x="6606" y="671"/>
                  </a:lnTo>
                  <a:lnTo>
                    <a:pt x="6611" y="657"/>
                  </a:lnTo>
                  <a:lnTo>
                    <a:pt x="6617" y="644"/>
                  </a:lnTo>
                  <a:lnTo>
                    <a:pt x="6626" y="633"/>
                  </a:lnTo>
                  <a:lnTo>
                    <a:pt x="6636" y="623"/>
                  </a:lnTo>
                  <a:lnTo>
                    <a:pt x="6648" y="614"/>
                  </a:lnTo>
                  <a:lnTo>
                    <a:pt x="6662" y="607"/>
                  </a:lnTo>
                  <a:lnTo>
                    <a:pt x="6693" y="596"/>
                  </a:lnTo>
                  <a:lnTo>
                    <a:pt x="6712" y="592"/>
                  </a:lnTo>
                  <a:lnTo>
                    <a:pt x="6731" y="590"/>
                  </a:lnTo>
                  <a:lnTo>
                    <a:pt x="6752" y="587"/>
                  </a:lnTo>
                  <a:lnTo>
                    <a:pt x="6774" y="586"/>
                  </a:lnTo>
                  <a:lnTo>
                    <a:pt x="6821" y="585"/>
                  </a:lnTo>
                  <a:lnTo>
                    <a:pt x="6877" y="586"/>
                  </a:lnTo>
                  <a:lnTo>
                    <a:pt x="6942" y="591"/>
                  </a:lnTo>
                  <a:lnTo>
                    <a:pt x="7063" y="600"/>
                  </a:lnTo>
                  <a:lnTo>
                    <a:pt x="7066" y="600"/>
                  </a:lnTo>
                  <a:lnTo>
                    <a:pt x="7073" y="598"/>
                  </a:lnTo>
                  <a:lnTo>
                    <a:pt x="7077" y="595"/>
                  </a:lnTo>
                  <a:lnTo>
                    <a:pt x="7081" y="583"/>
                  </a:lnTo>
                  <a:lnTo>
                    <a:pt x="7103" y="447"/>
                  </a:lnTo>
                  <a:lnTo>
                    <a:pt x="7102" y="440"/>
                  </a:lnTo>
                  <a:lnTo>
                    <a:pt x="7097" y="434"/>
                  </a:lnTo>
                  <a:lnTo>
                    <a:pt x="7090" y="430"/>
                  </a:lnTo>
                  <a:lnTo>
                    <a:pt x="7081" y="428"/>
                  </a:lnTo>
                  <a:lnTo>
                    <a:pt x="7009" y="413"/>
                  </a:lnTo>
                  <a:lnTo>
                    <a:pt x="6928" y="401"/>
                  </a:lnTo>
                  <a:lnTo>
                    <a:pt x="6843" y="392"/>
                  </a:lnTo>
                  <a:lnTo>
                    <a:pt x="6758" y="389"/>
                  </a:lnTo>
                  <a:lnTo>
                    <a:pt x="6711" y="390"/>
                  </a:lnTo>
                  <a:lnTo>
                    <a:pt x="6665" y="393"/>
                  </a:lnTo>
                  <a:lnTo>
                    <a:pt x="6621" y="399"/>
                  </a:lnTo>
                  <a:lnTo>
                    <a:pt x="6578" y="408"/>
                  </a:lnTo>
                  <a:lnTo>
                    <a:pt x="6536" y="418"/>
                  </a:lnTo>
                  <a:lnTo>
                    <a:pt x="6497" y="431"/>
                  </a:lnTo>
                  <a:lnTo>
                    <a:pt x="6461" y="447"/>
                  </a:lnTo>
                  <a:lnTo>
                    <a:pt x="6427" y="465"/>
                  </a:lnTo>
                  <a:lnTo>
                    <a:pt x="6396" y="487"/>
                  </a:lnTo>
                  <a:lnTo>
                    <a:pt x="6368" y="510"/>
                  </a:lnTo>
                  <a:lnTo>
                    <a:pt x="6344" y="538"/>
                  </a:lnTo>
                  <a:lnTo>
                    <a:pt x="6323" y="568"/>
                  </a:lnTo>
                  <a:lnTo>
                    <a:pt x="6308" y="602"/>
                  </a:lnTo>
                  <a:lnTo>
                    <a:pt x="6295" y="638"/>
                  </a:lnTo>
                  <a:lnTo>
                    <a:pt x="6288" y="678"/>
                  </a:lnTo>
                  <a:lnTo>
                    <a:pt x="6285" y="699"/>
                  </a:lnTo>
                  <a:lnTo>
                    <a:pt x="6285" y="721"/>
                  </a:lnTo>
                  <a:lnTo>
                    <a:pt x="6287" y="753"/>
                  </a:lnTo>
                  <a:lnTo>
                    <a:pt x="6291" y="784"/>
                  </a:lnTo>
                  <a:lnTo>
                    <a:pt x="6299" y="812"/>
                  </a:lnTo>
                  <a:lnTo>
                    <a:pt x="6308" y="839"/>
                  </a:lnTo>
                  <a:lnTo>
                    <a:pt x="6320" y="863"/>
                  </a:lnTo>
                  <a:lnTo>
                    <a:pt x="6334" y="885"/>
                  </a:lnTo>
                  <a:lnTo>
                    <a:pt x="6351" y="906"/>
                  </a:lnTo>
                  <a:lnTo>
                    <a:pt x="6368" y="925"/>
                  </a:lnTo>
                  <a:lnTo>
                    <a:pt x="6387" y="943"/>
                  </a:lnTo>
                  <a:lnTo>
                    <a:pt x="6408" y="959"/>
                  </a:lnTo>
                  <a:lnTo>
                    <a:pt x="6430" y="975"/>
                  </a:lnTo>
                  <a:lnTo>
                    <a:pt x="6453" y="988"/>
                  </a:lnTo>
                  <a:lnTo>
                    <a:pt x="6500" y="1014"/>
                  </a:lnTo>
                  <a:lnTo>
                    <a:pt x="6550" y="1038"/>
                  </a:lnTo>
                  <a:lnTo>
                    <a:pt x="6647" y="1081"/>
                  </a:lnTo>
                  <a:lnTo>
                    <a:pt x="6692" y="1101"/>
                  </a:lnTo>
                  <a:lnTo>
                    <a:pt x="6732" y="1126"/>
                  </a:lnTo>
                  <a:lnTo>
                    <a:pt x="6766" y="1152"/>
                  </a:lnTo>
                  <a:lnTo>
                    <a:pt x="6780" y="1167"/>
                  </a:lnTo>
                  <a:lnTo>
                    <a:pt x="6793" y="1183"/>
                  </a:lnTo>
                  <a:lnTo>
                    <a:pt x="6802" y="1200"/>
                  </a:lnTo>
                  <a:lnTo>
                    <a:pt x="6806" y="1208"/>
                  </a:lnTo>
                  <a:lnTo>
                    <a:pt x="6809" y="1218"/>
                  </a:lnTo>
                  <a:lnTo>
                    <a:pt x="6813" y="1238"/>
                  </a:lnTo>
                  <a:lnTo>
                    <a:pt x="6816" y="1260"/>
                  </a:lnTo>
                  <a:lnTo>
                    <a:pt x="6815" y="1279"/>
                  </a:lnTo>
                  <a:lnTo>
                    <a:pt x="6811" y="1297"/>
                  </a:lnTo>
                  <a:lnTo>
                    <a:pt x="6806" y="1312"/>
                  </a:lnTo>
                  <a:lnTo>
                    <a:pt x="6798" y="1327"/>
                  </a:lnTo>
                  <a:lnTo>
                    <a:pt x="6789" y="1340"/>
                  </a:lnTo>
                  <a:lnTo>
                    <a:pt x="6778" y="1351"/>
                  </a:lnTo>
                  <a:lnTo>
                    <a:pt x="6751" y="1368"/>
                  </a:lnTo>
                  <a:lnTo>
                    <a:pt x="6734" y="1376"/>
                  </a:lnTo>
                  <a:lnTo>
                    <a:pt x="6716" y="1382"/>
                  </a:lnTo>
                  <a:lnTo>
                    <a:pt x="6675" y="1390"/>
                  </a:lnTo>
                  <a:lnTo>
                    <a:pt x="6653" y="1394"/>
                  </a:lnTo>
                  <a:lnTo>
                    <a:pt x="6628" y="1396"/>
                  </a:lnTo>
                  <a:lnTo>
                    <a:pt x="6575" y="1397"/>
                  </a:lnTo>
                  <a:lnTo>
                    <a:pt x="6499" y="1396"/>
                  </a:lnTo>
                  <a:lnTo>
                    <a:pt x="6422" y="1392"/>
                  </a:lnTo>
                  <a:lnTo>
                    <a:pt x="6305" y="1383"/>
                  </a:lnTo>
                  <a:lnTo>
                    <a:pt x="6295" y="1384"/>
                  </a:lnTo>
                  <a:lnTo>
                    <a:pt x="6288" y="1387"/>
                  </a:lnTo>
                  <a:lnTo>
                    <a:pt x="6285" y="1390"/>
                  </a:lnTo>
                  <a:lnTo>
                    <a:pt x="6284" y="1394"/>
                  </a:lnTo>
                  <a:lnTo>
                    <a:pt x="6283" y="1402"/>
                  </a:lnTo>
                  <a:lnTo>
                    <a:pt x="6283" y="1548"/>
                  </a:lnTo>
                  <a:lnTo>
                    <a:pt x="6284" y="1557"/>
                  </a:lnTo>
                  <a:lnTo>
                    <a:pt x="6288" y="1563"/>
                  </a:lnTo>
                  <a:lnTo>
                    <a:pt x="6294" y="1567"/>
                  </a:lnTo>
                  <a:lnTo>
                    <a:pt x="6304" y="1571"/>
                  </a:lnTo>
                  <a:lnTo>
                    <a:pt x="6370" y="1581"/>
                  </a:lnTo>
                  <a:lnTo>
                    <a:pt x="6448" y="1590"/>
                  </a:lnTo>
                  <a:lnTo>
                    <a:pt x="6532" y="1597"/>
                  </a:lnTo>
                  <a:lnTo>
                    <a:pt x="6619" y="1599"/>
                  </a:lnTo>
                  <a:close/>
                  <a:moveTo>
                    <a:pt x="4517" y="591"/>
                  </a:moveTo>
                  <a:lnTo>
                    <a:pt x="4548" y="593"/>
                  </a:lnTo>
                  <a:lnTo>
                    <a:pt x="4577" y="597"/>
                  </a:lnTo>
                  <a:lnTo>
                    <a:pt x="4601" y="605"/>
                  </a:lnTo>
                  <a:lnTo>
                    <a:pt x="4623" y="615"/>
                  </a:lnTo>
                  <a:lnTo>
                    <a:pt x="4643" y="627"/>
                  </a:lnTo>
                  <a:lnTo>
                    <a:pt x="4660" y="643"/>
                  </a:lnTo>
                  <a:lnTo>
                    <a:pt x="4674" y="660"/>
                  </a:lnTo>
                  <a:lnTo>
                    <a:pt x="4686" y="680"/>
                  </a:lnTo>
                  <a:lnTo>
                    <a:pt x="4696" y="701"/>
                  </a:lnTo>
                  <a:lnTo>
                    <a:pt x="4704" y="724"/>
                  </a:lnTo>
                  <a:lnTo>
                    <a:pt x="4710" y="750"/>
                  </a:lnTo>
                  <a:lnTo>
                    <a:pt x="4716" y="776"/>
                  </a:lnTo>
                  <a:lnTo>
                    <a:pt x="4719" y="804"/>
                  </a:lnTo>
                  <a:lnTo>
                    <a:pt x="4721" y="833"/>
                  </a:lnTo>
                  <a:lnTo>
                    <a:pt x="4723" y="894"/>
                  </a:lnTo>
                  <a:lnTo>
                    <a:pt x="4721" y="905"/>
                  </a:lnTo>
                  <a:lnTo>
                    <a:pt x="4718" y="911"/>
                  </a:lnTo>
                  <a:lnTo>
                    <a:pt x="4711" y="914"/>
                  </a:lnTo>
                  <a:lnTo>
                    <a:pt x="4703" y="914"/>
                  </a:lnTo>
                  <a:lnTo>
                    <a:pt x="4327" y="914"/>
                  </a:lnTo>
                  <a:lnTo>
                    <a:pt x="4319" y="914"/>
                  </a:lnTo>
                  <a:lnTo>
                    <a:pt x="4313" y="911"/>
                  </a:lnTo>
                  <a:lnTo>
                    <a:pt x="4310" y="903"/>
                  </a:lnTo>
                  <a:lnTo>
                    <a:pt x="4310" y="892"/>
                  </a:lnTo>
                  <a:lnTo>
                    <a:pt x="4311" y="832"/>
                  </a:lnTo>
                  <a:lnTo>
                    <a:pt x="4315" y="804"/>
                  </a:lnTo>
                  <a:lnTo>
                    <a:pt x="4318" y="776"/>
                  </a:lnTo>
                  <a:lnTo>
                    <a:pt x="4323" y="750"/>
                  </a:lnTo>
                  <a:lnTo>
                    <a:pt x="4330" y="725"/>
                  </a:lnTo>
                  <a:lnTo>
                    <a:pt x="4339" y="702"/>
                  </a:lnTo>
                  <a:lnTo>
                    <a:pt x="4349" y="680"/>
                  </a:lnTo>
                  <a:lnTo>
                    <a:pt x="4362" y="660"/>
                  </a:lnTo>
                  <a:lnTo>
                    <a:pt x="4376" y="644"/>
                  </a:lnTo>
                  <a:lnTo>
                    <a:pt x="4393" y="628"/>
                  </a:lnTo>
                  <a:lnTo>
                    <a:pt x="4413" y="615"/>
                  </a:lnTo>
                  <a:lnTo>
                    <a:pt x="4435" y="605"/>
                  </a:lnTo>
                  <a:lnTo>
                    <a:pt x="4459" y="597"/>
                  </a:lnTo>
                  <a:lnTo>
                    <a:pt x="4486" y="593"/>
                  </a:lnTo>
                  <a:lnTo>
                    <a:pt x="4517" y="591"/>
                  </a:lnTo>
                  <a:close/>
                  <a:moveTo>
                    <a:pt x="5027" y="1094"/>
                  </a:moveTo>
                  <a:lnTo>
                    <a:pt x="5034" y="1093"/>
                  </a:lnTo>
                  <a:lnTo>
                    <a:pt x="5041" y="1089"/>
                  </a:lnTo>
                  <a:lnTo>
                    <a:pt x="5044" y="1083"/>
                  </a:lnTo>
                  <a:lnTo>
                    <a:pt x="5045" y="1072"/>
                  </a:lnTo>
                  <a:lnTo>
                    <a:pt x="5044" y="992"/>
                  </a:lnTo>
                  <a:lnTo>
                    <a:pt x="5040" y="916"/>
                  </a:lnTo>
                  <a:lnTo>
                    <a:pt x="5032" y="847"/>
                  </a:lnTo>
                  <a:lnTo>
                    <a:pt x="5021" y="782"/>
                  </a:lnTo>
                  <a:lnTo>
                    <a:pt x="5007" y="721"/>
                  </a:lnTo>
                  <a:lnTo>
                    <a:pt x="4988" y="666"/>
                  </a:lnTo>
                  <a:lnTo>
                    <a:pt x="4977" y="639"/>
                  </a:lnTo>
                  <a:lnTo>
                    <a:pt x="4965" y="615"/>
                  </a:lnTo>
                  <a:lnTo>
                    <a:pt x="4936" y="571"/>
                  </a:lnTo>
                  <a:lnTo>
                    <a:pt x="4921" y="550"/>
                  </a:lnTo>
                  <a:lnTo>
                    <a:pt x="4904" y="530"/>
                  </a:lnTo>
                  <a:lnTo>
                    <a:pt x="4886" y="512"/>
                  </a:lnTo>
                  <a:lnTo>
                    <a:pt x="4867" y="496"/>
                  </a:lnTo>
                  <a:lnTo>
                    <a:pt x="4846" y="480"/>
                  </a:lnTo>
                  <a:lnTo>
                    <a:pt x="4824" y="466"/>
                  </a:lnTo>
                  <a:lnTo>
                    <a:pt x="4775" y="442"/>
                  </a:lnTo>
                  <a:lnTo>
                    <a:pt x="4720" y="423"/>
                  </a:lnTo>
                  <a:lnTo>
                    <a:pt x="4690" y="416"/>
                  </a:lnTo>
                  <a:lnTo>
                    <a:pt x="4660" y="410"/>
                  </a:lnTo>
                  <a:lnTo>
                    <a:pt x="4628" y="405"/>
                  </a:lnTo>
                  <a:lnTo>
                    <a:pt x="4592" y="402"/>
                  </a:lnTo>
                  <a:lnTo>
                    <a:pt x="4557" y="400"/>
                  </a:lnTo>
                  <a:lnTo>
                    <a:pt x="4520" y="399"/>
                  </a:lnTo>
                  <a:lnTo>
                    <a:pt x="4458" y="401"/>
                  </a:lnTo>
                  <a:lnTo>
                    <a:pt x="4429" y="404"/>
                  </a:lnTo>
                  <a:lnTo>
                    <a:pt x="4400" y="409"/>
                  </a:lnTo>
                  <a:lnTo>
                    <a:pt x="4346" y="420"/>
                  </a:lnTo>
                  <a:lnTo>
                    <a:pt x="4320" y="428"/>
                  </a:lnTo>
                  <a:lnTo>
                    <a:pt x="4295" y="435"/>
                  </a:lnTo>
                  <a:lnTo>
                    <a:pt x="4247" y="456"/>
                  </a:lnTo>
                  <a:lnTo>
                    <a:pt x="4203" y="482"/>
                  </a:lnTo>
                  <a:lnTo>
                    <a:pt x="4182" y="496"/>
                  </a:lnTo>
                  <a:lnTo>
                    <a:pt x="4162" y="511"/>
                  </a:lnTo>
                  <a:lnTo>
                    <a:pt x="4144" y="529"/>
                  </a:lnTo>
                  <a:lnTo>
                    <a:pt x="4126" y="547"/>
                  </a:lnTo>
                  <a:lnTo>
                    <a:pt x="4108" y="565"/>
                  </a:lnTo>
                  <a:lnTo>
                    <a:pt x="4093" y="586"/>
                  </a:lnTo>
                  <a:lnTo>
                    <a:pt x="4064" y="630"/>
                  </a:lnTo>
                  <a:lnTo>
                    <a:pt x="4051" y="655"/>
                  </a:lnTo>
                  <a:lnTo>
                    <a:pt x="4039" y="679"/>
                  </a:lnTo>
                  <a:lnTo>
                    <a:pt x="4019" y="733"/>
                  </a:lnTo>
                  <a:lnTo>
                    <a:pt x="4010" y="762"/>
                  </a:lnTo>
                  <a:lnTo>
                    <a:pt x="4003" y="792"/>
                  </a:lnTo>
                  <a:lnTo>
                    <a:pt x="3990" y="855"/>
                  </a:lnTo>
                  <a:lnTo>
                    <a:pt x="3987" y="889"/>
                  </a:lnTo>
                  <a:lnTo>
                    <a:pt x="3984" y="924"/>
                  </a:lnTo>
                  <a:lnTo>
                    <a:pt x="3982" y="997"/>
                  </a:lnTo>
                  <a:lnTo>
                    <a:pt x="3982" y="1040"/>
                  </a:lnTo>
                  <a:lnTo>
                    <a:pt x="3984" y="1082"/>
                  </a:lnTo>
                  <a:lnTo>
                    <a:pt x="3993" y="1158"/>
                  </a:lnTo>
                  <a:lnTo>
                    <a:pt x="3995" y="1175"/>
                  </a:lnTo>
                  <a:lnTo>
                    <a:pt x="3998" y="1193"/>
                  </a:lnTo>
                  <a:lnTo>
                    <a:pt x="4006" y="1227"/>
                  </a:lnTo>
                  <a:lnTo>
                    <a:pt x="4015" y="1258"/>
                  </a:lnTo>
                  <a:lnTo>
                    <a:pt x="4025" y="1289"/>
                  </a:lnTo>
                  <a:lnTo>
                    <a:pt x="4036" y="1318"/>
                  </a:lnTo>
                  <a:lnTo>
                    <a:pt x="4048" y="1344"/>
                  </a:lnTo>
                  <a:lnTo>
                    <a:pt x="4061" y="1370"/>
                  </a:lnTo>
                  <a:lnTo>
                    <a:pt x="4075" y="1393"/>
                  </a:lnTo>
                  <a:lnTo>
                    <a:pt x="4091" y="1415"/>
                  </a:lnTo>
                  <a:lnTo>
                    <a:pt x="4107" y="1436"/>
                  </a:lnTo>
                  <a:lnTo>
                    <a:pt x="4125" y="1456"/>
                  </a:lnTo>
                  <a:lnTo>
                    <a:pt x="4144" y="1473"/>
                  </a:lnTo>
                  <a:lnTo>
                    <a:pt x="4184" y="1504"/>
                  </a:lnTo>
                  <a:lnTo>
                    <a:pt x="4206" y="1518"/>
                  </a:lnTo>
                  <a:lnTo>
                    <a:pt x="4229" y="1531"/>
                  </a:lnTo>
                  <a:lnTo>
                    <a:pt x="4252" y="1543"/>
                  </a:lnTo>
                  <a:lnTo>
                    <a:pt x="4276" y="1553"/>
                  </a:lnTo>
                  <a:lnTo>
                    <a:pt x="4301" y="1561"/>
                  </a:lnTo>
                  <a:lnTo>
                    <a:pt x="4327" y="1569"/>
                  </a:lnTo>
                  <a:lnTo>
                    <a:pt x="4381" y="1582"/>
                  </a:lnTo>
                  <a:lnTo>
                    <a:pt x="4438" y="1591"/>
                  </a:lnTo>
                  <a:lnTo>
                    <a:pt x="4498" y="1596"/>
                  </a:lnTo>
                  <a:lnTo>
                    <a:pt x="4559" y="1597"/>
                  </a:lnTo>
                  <a:lnTo>
                    <a:pt x="4624" y="1596"/>
                  </a:lnTo>
                  <a:lnTo>
                    <a:pt x="4707" y="1590"/>
                  </a:lnTo>
                  <a:lnTo>
                    <a:pt x="4795" y="1582"/>
                  </a:lnTo>
                  <a:lnTo>
                    <a:pt x="4873" y="1571"/>
                  </a:lnTo>
                  <a:lnTo>
                    <a:pt x="4887" y="1566"/>
                  </a:lnTo>
                  <a:lnTo>
                    <a:pt x="4891" y="1560"/>
                  </a:lnTo>
                  <a:lnTo>
                    <a:pt x="4894" y="1550"/>
                  </a:lnTo>
                  <a:lnTo>
                    <a:pt x="4913" y="1395"/>
                  </a:lnTo>
                  <a:lnTo>
                    <a:pt x="4913" y="1392"/>
                  </a:lnTo>
                  <a:lnTo>
                    <a:pt x="4912" y="1383"/>
                  </a:lnTo>
                  <a:lnTo>
                    <a:pt x="4910" y="1378"/>
                  </a:lnTo>
                  <a:lnTo>
                    <a:pt x="4905" y="1376"/>
                  </a:lnTo>
                  <a:lnTo>
                    <a:pt x="4900" y="1375"/>
                  </a:lnTo>
                  <a:lnTo>
                    <a:pt x="4894" y="1375"/>
                  </a:lnTo>
                  <a:lnTo>
                    <a:pt x="4763" y="1388"/>
                  </a:lnTo>
                  <a:lnTo>
                    <a:pt x="4704" y="1392"/>
                  </a:lnTo>
                  <a:lnTo>
                    <a:pt x="4650" y="1393"/>
                  </a:lnTo>
                  <a:lnTo>
                    <a:pt x="4609" y="1393"/>
                  </a:lnTo>
                  <a:lnTo>
                    <a:pt x="4571" y="1390"/>
                  </a:lnTo>
                  <a:lnTo>
                    <a:pt x="4537" y="1386"/>
                  </a:lnTo>
                  <a:lnTo>
                    <a:pt x="4521" y="1383"/>
                  </a:lnTo>
                  <a:lnTo>
                    <a:pt x="4504" y="1379"/>
                  </a:lnTo>
                  <a:lnTo>
                    <a:pt x="4475" y="1372"/>
                  </a:lnTo>
                  <a:lnTo>
                    <a:pt x="4448" y="1361"/>
                  </a:lnTo>
                  <a:lnTo>
                    <a:pt x="4424" y="1349"/>
                  </a:lnTo>
                  <a:lnTo>
                    <a:pt x="4402" y="1333"/>
                  </a:lnTo>
                  <a:lnTo>
                    <a:pt x="4382" y="1315"/>
                  </a:lnTo>
                  <a:lnTo>
                    <a:pt x="4365" y="1296"/>
                  </a:lnTo>
                  <a:lnTo>
                    <a:pt x="4351" y="1272"/>
                  </a:lnTo>
                  <a:lnTo>
                    <a:pt x="4340" y="1247"/>
                  </a:lnTo>
                  <a:lnTo>
                    <a:pt x="4331" y="1217"/>
                  </a:lnTo>
                  <a:lnTo>
                    <a:pt x="4324" y="1186"/>
                  </a:lnTo>
                  <a:lnTo>
                    <a:pt x="4322" y="1169"/>
                  </a:lnTo>
                  <a:lnTo>
                    <a:pt x="4320" y="1151"/>
                  </a:lnTo>
                  <a:lnTo>
                    <a:pt x="4319" y="1113"/>
                  </a:lnTo>
                  <a:lnTo>
                    <a:pt x="4320" y="1103"/>
                  </a:lnTo>
                  <a:lnTo>
                    <a:pt x="4323" y="1097"/>
                  </a:lnTo>
                  <a:lnTo>
                    <a:pt x="4329" y="1095"/>
                  </a:lnTo>
                  <a:lnTo>
                    <a:pt x="4337" y="1094"/>
                  </a:lnTo>
                  <a:lnTo>
                    <a:pt x="5027" y="1094"/>
                  </a:lnTo>
                  <a:close/>
                  <a:moveTo>
                    <a:pt x="3961" y="440"/>
                  </a:moveTo>
                  <a:lnTo>
                    <a:pt x="3961" y="433"/>
                  </a:lnTo>
                  <a:lnTo>
                    <a:pt x="3961" y="428"/>
                  </a:lnTo>
                  <a:lnTo>
                    <a:pt x="3957" y="423"/>
                  </a:lnTo>
                  <a:lnTo>
                    <a:pt x="3953" y="421"/>
                  </a:lnTo>
                  <a:lnTo>
                    <a:pt x="3946" y="420"/>
                  </a:lnTo>
                  <a:lnTo>
                    <a:pt x="3676" y="420"/>
                  </a:lnTo>
                  <a:lnTo>
                    <a:pt x="3661" y="423"/>
                  </a:lnTo>
                  <a:lnTo>
                    <a:pt x="3655" y="428"/>
                  </a:lnTo>
                  <a:lnTo>
                    <a:pt x="3652" y="433"/>
                  </a:lnTo>
                  <a:lnTo>
                    <a:pt x="3538" y="902"/>
                  </a:lnTo>
                  <a:lnTo>
                    <a:pt x="3425" y="1371"/>
                  </a:lnTo>
                  <a:lnTo>
                    <a:pt x="3422" y="1379"/>
                  </a:lnTo>
                  <a:lnTo>
                    <a:pt x="3417" y="1384"/>
                  </a:lnTo>
                  <a:lnTo>
                    <a:pt x="3412" y="1386"/>
                  </a:lnTo>
                  <a:lnTo>
                    <a:pt x="3404" y="1387"/>
                  </a:lnTo>
                  <a:lnTo>
                    <a:pt x="3391" y="1384"/>
                  </a:lnTo>
                  <a:lnTo>
                    <a:pt x="3385" y="1379"/>
                  </a:lnTo>
                  <a:lnTo>
                    <a:pt x="3382" y="1373"/>
                  </a:lnTo>
                  <a:lnTo>
                    <a:pt x="3270" y="904"/>
                  </a:lnTo>
                  <a:lnTo>
                    <a:pt x="3157" y="435"/>
                  </a:lnTo>
                  <a:lnTo>
                    <a:pt x="3154" y="428"/>
                  </a:lnTo>
                  <a:lnTo>
                    <a:pt x="3148" y="423"/>
                  </a:lnTo>
                  <a:lnTo>
                    <a:pt x="3142" y="420"/>
                  </a:lnTo>
                  <a:lnTo>
                    <a:pt x="3133" y="420"/>
                  </a:lnTo>
                  <a:lnTo>
                    <a:pt x="2846" y="420"/>
                  </a:lnTo>
                  <a:lnTo>
                    <a:pt x="2837" y="421"/>
                  </a:lnTo>
                  <a:lnTo>
                    <a:pt x="2832" y="423"/>
                  </a:lnTo>
                  <a:lnTo>
                    <a:pt x="2829" y="428"/>
                  </a:lnTo>
                  <a:lnTo>
                    <a:pt x="2827" y="433"/>
                  </a:lnTo>
                  <a:lnTo>
                    <a:pt x="2827" y="436"/>
                  </a:lnTo>
                  <a:lnTo>
                    <a:pt x="2829" y="440"/>
                  </a:lnTo>
                  <a:lnTo>
                    <a:pt x="2981" y="962"/>
                  </a:lnTo>
                  <a:lnTo>
                    <a:pt x="3134" y="1485"/>
                  </a:lnTo>
                  <a:lnTo>
                    <a:pt x="3146" y="1513"/>
                  </a:lnTo>
                  <a:lnTo>
                    <a:pt x="3155" y="1528"/>
                  </a:lnTo>
                  <a:lnTo>
                    <a:pt x="3166" y="1542"/>
                  </a:lnTo>
                  <a:lnTo>
                    <a:pt x="3173" y="1548"/>
                  </a:lnTo>
                  <a:lnTo>
                    <a:pt x="3179" y="1555"/>
                  </a:lnTo>
                  <a:lnTo>
                    <a:pt x="3192" y="1565"/>
                  </a:lnTo>
                  <a:lnTo>
                    <a:pt x="3209" y="1571"/>
                  </a:lnTo>
                  <a:lnTo>
                    <a:pt x="3225" y="1574"/>
                  </a:lnTo>
                  <a:lnTo>
                    <a:pt x="3566" y="1572"/>
                  </a:lnTo>
                  <a:lnTo>
                    <a:pt x="3584" y="1570"/>
                  </a:lnTo>
                  <a:lnTo>
                    <a:pt x="3592" y="1568"/>
                  </a:lnTo>
                  <a:lnTo>
                    <a:pt x="3600" y="1565"/>
                  </a:lnTo>
                  <a:lnTo>
                    <a:pt x="3607" y="1560"/>
                  </a:lnTo>
                  <a:lnTo>
                    <a:pt x="3615" y="1555"/>
                  </a:lnTo>
                  <a:lnTo>
                    <a:pt x="3627" y="1543"/>
                  </a:lnTo>
                  <a:lnTo>
                    <a:pt x="3638" y="1529"/>
                  </a:lnTo>
                  <a:lnTo>
                    <a:pt x="3647" y="1514"/>
                  </a:lnTo>
                  <a:lnTo>
                    <a:pt x="3653" y="1500"/>
                  </a:lnTo>
                  <a:lnTo>
                    <a:pt x="3658" y="1485"/>
                  </a:lnTo>
                  <a:lnTo>
                    <a:pt x="3809" y="962"/>
                  </a:lnTo>
                  <a:lnTo>
                    <a:pt x="3961" y="440"/>
                  </a:lnTo>
                  <a:close/>
                  <a:moveTo>
                    <a:pt x="7905" y="1407"/>
                  </a:moveTo>
                  <a:lnTo>
                    <a:pt x="7905" y="1405"/>
                  </a:lnTo>
                  <a:lnTo>
                    <a:pt x="7903" y="1398"/>
                  </a:lnTo>
                  <a:lnTo>
                    <a:pt x="7899" y="1393"/>
                  </a:lnTo>
                  <a:lnTo>
                    <a:pt x="7894" y="1388"/>
                  </a:lnTo>
                  <a:lnTo>
                    <a:pt x="7887" y="1387"/>
                  </a:lnTo>
                  <a:lnTo>
                    <a:pt x="7823" y="1387"/>
                  </a:lnTo>
                  <a:lnTo>
                    <a:pt x="7787" y="1386"/>
                  </a:lnTo>
                  <a:lnTo>
                    <a:pt x="7756" y="1381"/>
                  </a:lnTo>
                  <a:lnTo>
                    <a:pt x="7731" y="1372"/>
                  </a:lnTo>
                  <a:lnTo>
                    <a:pt x="7720" y="1365"/>
                  </a:lnTo>
                  <a:lnTo>
                    <a:pt x="7710" y="1358"/>
                  </a:lnTo>
                  <a:lnTo>
                    <a:pt x="7701" y="1350"/>
                  </a:lnTo>
                  <a:lnTo>
                    <a:pt x="7694" y="1340"/>
                  </a:lnTo>
                  <a:lnTo>
                    <a:pt x="7688" y="1329"/>
                  </a:lnTo>
                  <a:lnTo>
                    <a:pt x="7683" y="1315"/>
                  </a:lnTo>
                  <a:lnTo>
                    <a:pt x="7679" y="1301"/>
                  </a:lnTo>
                  <a:lnTo>
                    <a:pt x="7677" y="1285"/>
                  </a:lnTo>
                  <a:lnTo>
                    <a:pt x="7674" y="1248"/>
                  </a:lnTo>
                  <a:lnTo>
                    <a:pt x="7674" y="619"/>
                  </a:lnTo>
                  <a:lnTo>
                    <a:pt x="7676" y="610"/>
                  </a:lnTo>
                  <a:lnTo>
                    <a:pt x="7680" y="603"/>
                  </a:lnTo>
                  <a:lnTo>
                    <a:pt x="7687" y="598"/>
                  </a:lnTo>
                  <a:lnTo>
                    <a:pt x="7695" y="597"/>
                  </a:lnTo>
                  <a:lnTo>
                    <a:pt x="7844" y="597"/>
                  </a:lnTo>
                  <a:lnTo>
                    <a:pt x="7853" y="596"/>
                  </a:lnTo>
                  <a:lnTo>
                    <a:pt x="7858" y="593"/>
                  </a:lnTo>
                  <a:lnTo>
                    <a:pt x="7862" y="586"/>
                  </a:lnTo>
                  <a:lnTo>
                    <a:pt x="7863" y="579"/>
                  </a:lnTo>
                  <a:lnTo>
                    <a:pt x="7863" y="440"/>
                  </a:lnTo>
                  <a:lnTo>
                    <a:pt x="7862" y="431"/>
                  </a:lnTo>
                  <a:lnTo>
                    <a:pt x="7858" y="424"/>
                  </a:lnTo>
                  <a:lnTo>
                    <a:pt x="7855" y="422"/>
                  </a:lnTo>
                  <a:lnTo>
                    <a:pt x="7852" y="421"/>
                  </a:lnTo>
                  <a:lnTo>
                    <a:pt x="7842" y="420"/>
                  </a:lnTo>
                  <a:lnTo>
                    <a:pt x="7695" y="420"/>
                  </a:lnTo>
                  <a:lnTo>
                    <a:pt x="7685" y="418"/>
                  </a:lnTo>
                  <a:lnTo>
                    <a:pt x="7679" y="414"/>
                  </a:lnTo>
                  <a:lnTo>
                    <a:pt x="7676" y="408"/>
                  </a:lnTo>
                  <a:lnTo>
                    <a:pt x="7674" y="399"/>
                  </a:lnTo>
                  <a:lnTo>
                    <a:pt x="7674" y="112"/>
                  </a:lnTo>
                  <a:lnTo>
                    <a:pt x="7673" y="102"/>
                  </a:lnTo>
                  <a:lnTo>
                    <a:pt x="7671" y="97"/>
                  </a:lnTo>
                  <a:lnTo>
                    <a:pt x="7666" y="93"/>
                  </a:lnTo>
                  <a:lnTo>
                    <a:pt x="7657" y="92"/>
                  </a:lnTo>
                  <a:lnTo>
                    <a:pt x="7381" y="110"/>
                  </a:lnTo>
                  <a:lnTo>
                    <a:pt x="7373" y="113"/>
                  </a:lnTo>
                  <a:lnTo>
                    <a:pt x="7367" y="116"/>
                  </a:lnTo>
                  <a:lnTo>
                    <a:pt x="7364" y="123"/>
                  </a:lnTo>
                  <a:lnTo>
                    <a:pt x="7362" y="131"/>
                  </a:lnTo>
                  <a:lnTo>
                    <a:pt x="7361" y="398"/>
                  </a:lnTo>
                  <a:lnTo>
                    <a:pt x="7360" y="407"/>
                  </a:lnTo>
                  <a:lnTo>
                    <a:pt x="7357" y="413"/>
                  </a:lnTo>
                  <a:lnTo>
                    <a:pt x="7353" y="418"/>
                  </a:lnTo>
                  <a:lnTo>
                    <a:pt x="7344" y="420"/>
                  </a:lnTo>
                  <a:lnTo>
                    <a:pt x="7232" y="420"/>
                  </a:lnTo>
                  <a:lnTo>
                    <a:pt x="7224" y="421"/>
                  </a:lnTo>
                  <a:lnTo>
                    <a:pt x="7217" y="424"/>
                  </a:lnTo>
                  <a:lnTo>
                    <a:pt x="7215" y="426"/>
                  </a:lnTo>
                  <a:lnTo>
                    <a:pt x="7213" y="430"/>
                  </a:lnTo>
                  <a:lnTo>
                    <a:pt x="7211" y="437"/>
                  </a:lnTo>
                  <a:lnTo>
                    <a:pt x="7211" y="579"/>
                  </a:lnTo>
                  <a:lnTo>
                    <a:pt x="7214" y="587"/>
                  </a:lnTo>
                  <a:lnTo>
                    <a:pt x="7217" y="594"/>
                  </a:lnTo>
                  <a:lnTo>
                    <a:pt x="7222" y="597"/>
                  </a:lnTo>
                  <a:lnTo>
                    <a:pt x="7230" y="600"/>
                  </a:lnTo>
                  <a:lnTo>
                    <a:pt x="7344" y="600"/>
                  </a:lnTo>
                  <a:lnTo>
                    <a:pt x="7353" y="601"/>
                  </a:lnTo>
                  <a:lnTo>
                    <a:pt x="7357" y="604"/>
                  </a:lnTo>
                  <a:lnTo>
                    <a:pt x="7360" y="611"/>
                  </a:lnTo>
                  <a:lnTo>
                    <a:pt x="7361" y="619"/>
                  </a:lnTo>
                  <a:lnTo>
                    <a:pt x="7361" y="1282"/>
                  </a:lnTo>
                  <a:lnTo>
                    <a:pt x="7362" y="1321"/>
                  </a:lnTo>
                  <a:lnTo>
                    <a:pt x="7366" y="1357"/>
                  </a:lnTo>
                  <a:lnTo>
                    <a:pt x="7371" y="1392"/>
                  </a:lnTo>
                  <a:lnTo>
                    <a:pt x="7379" y="1421"/>
                  </a:lnTo>
                  <a:lnTo>
                    <a:pt x="7389" y="1450"/>
                  </a:lnTo>
                  <a:lnTo>
                    <a:pt x="7401" y="1474"/>
                  </a:lnTo>
                  <a:lnTo>
                    <a:pt x="7416" y="1496"/>
                  </a:lnTo>
                  <a:lnTo>
                    <a:pt x="7433" y="1516"/>
                  </a:lnTo>
                  <a:lnTo>
                    <a:pt x="7452" y="1534"/>
                  </a:lnTo>
                  <a:lnTo>
                    <a:pt x="7474" y="1548"/>
                  </a:lnTo>
                  <a:lnTo>
                    <a:pt x="7497" y="1560"/>
                  </a:lnTo>
                  <a:lnTo>
                    <a:pt x="7522" y="1570"/>
                  </a:lnTo>
                  <a:lnTo>
                    <a:pt x="7551" y="1578"/>
                  </a:lnTo>
                  <a:lnTo>
                    <a:pt x="7581" y="1582"/>
                  </a:lnTo>
                  <a:lnTo>
                    <a:pt x="7613" y="1586"/>
                  </a:lnTo>
                  <a:lnTo>
                    <a:pt x="7648" y="1587"/>
                  </a:lnTo>
                  <a:lnTo>
                    <a:pt x="7699" y="1587"/>
                  </a:lnTo>
                  <a:lnTo>
                    <a:pt x="7748" y="1585"/>
                  </a:lnTo>
                  <a:lnTo>
                    <a:pt x="7865" y="1575"/>
                  </a:lnTo>
                  <a:lnTo>
                    <a:pt x="7879" y="1568"/>
                  </a:lnTo>
                  <a:lnTo>
                    <a:pt x="7884" y="1563"/>
                  </a:lnTo>
                  <a:lnTo>
                    <a:pt x="7887" y="1555"/>
                  </a:lnTo>
                  <a:lnTo>
                    <a:pt x="7905" y="1407"/>
                  </a:lnTo>
                  <a:close/>
                  <a:moveTo>
                    <a:pt x="6216" y="419"/>
                  </a:moveTo>
                  <a:lnTo>
                    <a:pt x="6223" y="420"/>
                  </a:lnTo>
                  <a:lnTo>
                    <a:pt x="6227" y="423"/>
                  </a:lnTo>
                  <a:lnTo>
                    <a:pt x="6230" y="426"/>
                  </a:lnTo>
                  <a:lnTo>
                    <a:pt x="6231" y="431"/>
                  </a:lnTo>
                  <a:lnTo>
                    <a:pt x="6231" y="435"/>
                  </a:lnTo>
                  <a:lnTo>
                    <a:pt x="6116" y="878"/>
                  </a:lnTo>
                  <a:lnTo>
                    <a:pt x="6001" y="1320"/>
                  </a:lnTo>
                  <a:lnTo>
                    <a:pt x="5979" y="1399"/>
                  </a:lnTo>
                  <a:lnTo>
                    <a:pt x="5948" y="1496"/>
                  </a:lnTo>
                  <a:lnTo>
                    <a:pt x="5931" y="1548"/>
                  </a:lnTo>
                  <a:lnTo>
                    <a:pt x="5911" y="1600"/>
                  </a:lnTo>
                  <a:lnTo>
                    <a:pt x="5890" y="1651"/>
                  </a:lnTo>
                  <a:lnTo>
                    <a:pt x="5867" y="1698"/>
                  </a:lnTo>
                  <a:lnTo>
                    <a:pt x="5835" y="1760"/>
                  </a:lnTo>
                  <a:lnTo>
                    <a:pt x="5804" y="1813"/>
                  </a:lnTo>
                  <a:lnTo>
                    <a:pt x="5775" y="1857"/>
                  </a:lnTo>
                  <a:lnTo>
                    <a:pt x="5746" y="1897"/>
                  </a:lnTo>
                  <a:lnTo>
                    <a:pt x="5719" y="1932"/>
                  </a:lnTo>
                  <a:lnTo>
                    <a:pt x="5690" y="1965"/>
                  </a:lnTo>
                  <a:lnTo>
                    <a:pt x="5627" y="2029"/>
                  </a:lnTo>
                  <a:lnTo>
                    <a:pt x="5620" y="2035"/>
                  </a:lnTo>
                  <a:lnTo>
                    <a:pt x="5612" y="2039"/>
                  </a:lnTo>
                  <a:lnTo>
                    <a:pt x="5603" y="2042"/>
                  </a:lnTo>
                  <a:lnTo>
                    <a:pt x="5593" y="2044"/>
                  </a:lnTo>
                  <a:lnTo>
                    <a:pt x="5340" y="2044"/>
                  </a:lnTo>
                  <a:lnTo>
                    <a:pt x="5334" y="2042"/>
                  </a:lnTo>
                  <a:lnTo>
                    <a:pt x="5330" y="2039"/>
                  </a:lnTo>
                  <a:lnTo>
                    <a:pt x="5326" y="2035"/>
                  </a:lnTo>
                  <a:lnTo>
                    <a:pt x="5325" y="2029"/>
                  </a:lnTo>
                  <a:lnTo>
                    <a:pt x="5325" y="2026"/>
                  </a:lnTo>
                  <a:lnTo>
                    <a:pt x="5329" y="2019"/>
                  </a:lnTo>
                  <a:lnTo>
                    <a:pt x="5367" y="1976"/>
                  </a:lnTo>
                  <a:lnTo>
                    <a:pt x="5406" y="1932"/>
                  </a:lnTo>
                  <a:lnTo>
                    <a:pt x="5451" y="1876"/>
                  </a:lnTo>
                  <a:lnTo>
                    <a:pt x="5500" y="1812"/>
                  </a:lnTo>
                  <a:lnTo>
                    <a:pt x="5545" y="1745"/>
                  </a:lnTo>
                  <a:lnTo>
                    <a:pt x="5565" y="1709"/>
                  </a:lnTo>
                  <a:lnTo>
                    <a:pt x="5582" y="1675"/>
                  </a:lnTo>
                  <a:lnTo>
                    <a:pt x="5598" y="1641"/>
                  </a:lnTo>
                  <a:lnTo>
                    <a:pt x="5609" y="1609"/>
                  </a:lnTo>
                  <a:lnTo>
                    <a:pt x="5613" y="1593"/>
                  </a:lnTo>
                  <a:lnTo>
                    <a:pt x="5613" y="1591"/>
                  </a:lnTo>
                  <a:lnTo>
                    <a:pt x="5611" y="1584"/>
                  </a:lnTo>
                  <a:lnTo>
                    <a:pt x="5608" y="1577"/>
                  </a:lnTo>
                  <a:lnTo>
                    <a:pt x="5602" y="1574"/>
                  </a:lnTo>
                  <a:lnTo>
                    <a:pt x="5595" y="1572"/>
                  </a:lnTo>
                  <a:lnTo>
                    <a:pt x="5504" y="1572"/>
                  </a:lnTo>
                  <a:lnTo>
                    <a:pt x="5486" y="1571"/>
                  </a:lnTo>
                  <a:lnTo>
                    <a:pt x="5471" y="1567"/>
                  </a:lnTo>
                  <a:lnTo>
                    <a:pt x="5457" y="1559"/>
                  </a:lnTo>
                  <a:lnTo>
                    <a:pt x="5443" y="1550"/>
                  </a:lnTo>
                  <a:lnTo>
                    <a:pt x="5432" y="1539"/>
                  </a:lnTo>
                  <a:lnTo>
                    <a:pt x="5422" y="1526"/>
                  </a:lnTo>
                  <a:lnTo>
                    <a:pt x="5414" y="1512"/>
                  </a:lnTo>
                  <a:lnTo>
                    <a:pt x="5406" y="1496"/>
                  </a:lnTo>
                  <a:lnTo>
                    <a:pt x="5233" y="966"/>
                  </a:lnTo>
                  <a:lnTo>
                    <a:pt x="5060" y="435"/>
                  </a:lnTo>
                  <a:lnTo>
                    <a:pt x="5057" y="431"/>
                  </a:lnTo>
                  <a:lnTo>
                    <a:pt x="5060" y="426"/>
                  </a:lnTo>
                  <a:lnTo>
                    <a:pt x="5064" y="422"/>
                  </a:lnTo>
                  <a:lnTo>
                    <a:pt x="5070" y="420"/>
                  </a:lnTo>
                  <a:lnTo>
                    <a:pt x="5077" y="419"/>
                  </a:lnTo>
                  <a:lnTo>
                    <a:pt x="5362" y="419"/>
                  </a:lnTo>
                  <a:lnTo>
                    <a:pt x="5371" y="420"/>
                  </a:lnTo>
                  <a:lnTo>
                    <a:pt x="5376" y="422"/>
                  </a:lnTo>
                  <a:lnTo>
                    <a:pt x="5382" y="426"/>
                  </a:lnTo>
                  <a:lnTo>
                    <a:pt x="5385" y="433"/>
                  </a:lnTo>
                  <a:lnTo>
                    <a:pt x="5516" y="901"/>
                  </a:lnTo>
                  <a:lnTo>
                    <a:pt x="5648" y="1368"/>
                  </a:lnTo>
                  <a:lnTo>
                    <a:pt x="5653" y="1377"/>
                  </a:lnTo>
                  <a:lnTo>
                    <a:pt x="5657" y="1383"/>
                  </a:lnTo>
                  <a:lnTo>
                    <a:pt x="5664" y="1386"/>
                  </a:lnTo>
                  <a:lnTo>
                    <a:pt x="5669" y="1387"/>
                  </a:lnTo>
                  <a:lnTo>
                    <a:pt x="5675" y="1387"/>
                  </a:lnTo>
                  <a:lnTo>
                    <a:pt x="5681" y="1386"/>
                  </a:lnTo>
                  <a:lnTo>
                    <a:pt x="5687" y="1383"/>
                  </a:lnTo>
                  <a:lnTo>
                    <a:pt x="5694" y="1371"/>
                  </a:lnTo>
                  <a:lnTo>
                    <a:pt x="5808" y="902"/>
                  </a:lnTo>
                  <a:lnTo>
                    <a:pt x="5924" y="433"/>
                  </a:lnTo>
                  <a:lnTo>
                    <a:pt x="5926" y="428"/>
                  </a:lnTo>
                  <a:lnTo>
                    <a:pt x="5931" y="423"/>
                  </a:lnTo>
                  <a:lnTo>
                    <a:pt x="5936" y="420"/>
                  </a:lnTo>
                  <a:lnTo>
                    <a:pt x="5943" y="419"/>
                  </a:lnTo>
                  <a:lnTo>
                    <a:pt x="6216" y="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0344472" y="6381328"/>
            <a:ext cx="1440160" cy="14371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2CDABB1B-C3A6-4E24-9D21-0266C51091CB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623392" y="6381328"/>
            <a:ext cx="4464496" cy="144016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Rectangle 24">
            <a:hlinkClick r:id="rId2" tooltip="terveystalo.com"/>
          </p:cNvPr>
          <p:cNvSpPr/>
          <p:nvPr userDrawn="1"/>
        </p:nvSpPr>
        <p:spPr>
          <a:xfrm>
            <a:off x="5159896" y="6237312"/>
            <a:ext cx="1872208" cy="432048"/>
          </a:xfrm>
          <a:prstGeom prst="rect">
            <a:avLst/>
          </a:prstGeom>
          <a:solidFill>
            <a:srgbClr val="0046A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617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t>12.3.2026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24420" y="6117375"/>
            <a:ext cx="4415464" cy="287999"/>
          </a:xfrm>
        </p:spPr>
        <p:txBody>
          <a:bodyPr anchor="b"/>
          <a:lstStyle>
            <a:lvl1pPr marL="0" indent="0">
              <a:spcAft>
                <a:spcPts val="0"/>
              </a:spcAft>
              <a:buFontTx/>
              <a:buNone/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008232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D698-6966-444F-85E6-B4AE8D8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3C86070-1980-4E31-8332-0ED6C88F52D3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79E9-441D-46E5-9D7D-A6E2AA0E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6E4E-9CAC-4302-A1C6-641F37C6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844013" y="5467959"/>
            <a:ext cx="2503974" cy="337528"/>
          </a:xfrm>
          <a:custGeom>
            <a:avLst/>
            <a:gdLst>
              <a:gd name="T0" fmla="*/ 6332 w 6701"/>
              <a:gd name="T1" fmla="*/ 190 h 903"/>
              <a:gd name="T2" fmla="*/ 6251 w 6701"/>
              <a:gd name="T3" fmla="*/ 255 h 903"/>
              <a:gd name="T4" fmla="*/ 6165 w 6701"/>
              <a:gd name="T5" fmla="*/ 425 h 903"/>
              <a:gd name="T6" fmla="*/ 6163 w 6701"/>
              <a:gd name="T7" fmla="*/ 692 h 903"/>
              <a:gd name="T8" fmla="*/ 6364 w 6701"/>
              <a:gd name="T9" fmla="*/ 616 h 903"/>
              <a:gd name="T10" fmla="*/ 6172 w 6701"/>
              <a:gd name="T11" fmla="*/ 525 h 903"/>
              <a:gd name="T12" fmla="*/ 5987 w 6701"/>
              <a:gd name="T13" fmla="*/ 328 h 903"/>
              <a:gd name="T14" fmla="*/ 5754 w 6701"/>
              <a:gd name="T15" fmla="*/ 193 h 903"/>
              <a:gd name="T16" fmla="*/ 5866 w 6701"/>
              <a:gd name="T17" fmla="*/ 268 h 903"/>
              <a:gd name="T18" fmla="*/ 5621 w 6701"/>
              <a:gd name="T19" fmla="*/ 488 h 903"/>
              <a:gd name="T20" fmla="*/ 5776 w 6701"/>
              <a:gd name="T21" fmla="*/ 715 h 903"/>
              <a:gd name="T22" fmla="*/ 5821 w 6701"/>
              <a:gd name="T23" fmla="*/ 645 h 903"/>
              <a:gd name="T24" fmla="*/ 5720 w 6701"/>
              <a:gd name="T25" fmla="*/ 487 h 903"/>
              <a:gd name="T26" fmla="*/ 5332 w 6701"/>
              <a:gd name="T27" fmla="*/ 710 h 903"/>
              <a:gd name="T28" fmla="*/ 5528 w 6701"/>
              <a:gd name="T29" fmla="*/ 397 h 903"/>
              <a:gd name="T30" fmla="*/ 5267 w 6701"/>
              <a:gd name="T31" fmla="*/ 194 h 903"/>
              <a:gd name="T32" fmla="*/ 5342 w 6701"/>
              <a:gd name="T33" fmla="*/ 258 h 903"/>
              <a:gd name="T34" fmla="*/ 5419 w 6701"/>
              <a:gd name="T35" fmla="*/ 569 h 903"/>
              <a:gd name="T36" fmla="*/ 4323 w 6701"/>
              <a:gd name="T37" fmla="*/ 311 h 903"/>
              <a:gd name="T38" fmla="*/ 4566 w 6701"/>
              <a:gd name="T39" fmla="*/ 389 h 903"/>
              <a:gd name="T40" fmla="*/ 4859 w 6701"/>
              <a:gd name="T41" fmla="*/ 282 h 903"/>
              <a:gd name="T42" fmla="*/ 4911 w 6701"/>
              <a:gd name="T43" fmla="*/ 219 h 903"/>
              <a:gd name="T44" fmla="*/ 4552 w 6701"/>
              <a:gd name="T45" fmla="*/ 201 h 903"/>
              <a:gd name="T46" fmla="*/ 4140 w 6701"/>
              <a:gd name="T47" fmla="*/ 392 h 903"/>
              <a:gd name="T48" fmla="*/ 3873 w 6701"/>
              <a:gd name="T49" fmla="*/ 192 h 903"/>
              <a:gd name="T50" fmla="*/ 3701 w 6701"/>
              <a:gd name="T51" fmla="*/ 510 h 903"/>
              <a:gd name="T52" fmla="*/ 4010 w 6701"/>
              <a:gd name="T53" fmla="*/ 708 h 903"/>
              <a:gd name="T54" fmla="*/ 3968 w 6701"/>
              <a:gd name="T55" fmla="*/ 648 h 903"/>
              <a:gd name="T56" fmla="*/ 3777 w 6701"/>
              <a:gd name="T57" fmla="*/ 447 h 903"/>
              <a:gd name="T58" fmla="*/ 4009 w 6701"/>
              <a:gd name="T59" fmla="*/ 284 h 903"/>
              <a:gd name="T60" fmla="*/ 3632 w 6701"/>
              <a:gd name="T61" fmla="*/ 263 h 903"/>
              <a:gd name="T62" fmla="*/ 3489 w 6701"/>
              <a:gd name="T63" fmla="*/ 703 h 903"/>
              <a:gd name="T64" fmla="*/ 3143 w 6701"/>
              <a:gd name="T65" fmla="*/ 190 h 903"/>
              <a:gd name="T66" fmla="*/ 3062 w 6701"/>
              <a:gd name="T67" fmla="*/ 255 h 903"/>
              <a:gd name="T68" fmla="*/ 2976 w 6701"/>
              <a:gd name="T69" fmla="*/ 425 h 903"/>
              <a:gd name="T70" fmla="*/ 3003 w 6701"/>
              <a:gd name="T71" fmla="*/ 706 h 903"/>
              <a:gd name="T72" fmla="*/ 3159 w 6701"/>
              <a:gd name="T73" fmla="*/ 625 h 903"/>
              <a:gd name="T74" fmla="*/ 2989 w 6701"/>
              <a:gd name="T75" fmla="*/ 510 h 903"/>
              <a:gd name="T76" fmla="*/ 2542 w 6701"/>
              <a:gd name="T77" fmla="*/ 714 h 903"/>
              <a:gd name="T78" fmla="*/ 2816 w 6701"/>
              <a:gd name="T79" fmla="*/ 505 h 903"/>
              <a:gd name="T80" fmla="*/ 2616 w 6701"/>
              <a:gd name="T81" fmla="*/ 187 h 903"/>
              <a:gd name="T82" fmla="*/ 2562 w 6701"/>
              <a:gd name="T83" fmla="*/ 257 h 903"/>
              <a:gd name="T84" fmla="*/ 2732 w 6701"/>
              <a:gd name="T85" fmla="*/ 515 h 903"/>
              <a:gd name="T86" fmla="*/ 2471 w 6701"/>
              <a:gd name="T87" fmla="*/ 627 h 903"/>
              <a:gd name="T88" fmla="*/ 2056 w 6701"/>
              <a:gd name="T89" fmla="*/ 4 h 903"/>
              <a:gd name="T90" fmla="*/ 2014 w 6701"/>
              <a:gd name="T91" fmla="*/ 115 h 903"/>
              <a:gd name="T92" fmla="*/ 1605 w 6701"/>
              <a:gd name="T93" fmla="*/ 267 h 903"/>
              <a:gd name="T94" fmla="*/ 1924 w 6701"/>
              <a:gd name="T95" fmla="*/ 676 h 903"/>
              <a:gd name="T96" fmla="*/ 1180 w 6701"/>
              <a:gd name="T97" fmla="*/ 310 h 903"/>
              <a:gd name="T98" fmla="*/ 1441 w 6701"/>
              <a:gd name="T99" fmla="*/ 357 h 903"/>
              <a:gd name="T100" fmla="*/ 1384 w 6701"/>
              <a:gd name="T101" fmla="*/ 190 h 903"/>
              <a:gd name="T102" fmla="*/ 725 w 6701"/>
              <a:gd name="T103" fmla="*/ 713 h 903"/>
              <a:gd name="T104" fmla="*/ 987 w 6701"/>
              <a:gd name="T105" fmla="*/ 451 h 903"/>
              <a:gd name="T106" fmla="*/ 753 w 6701"/>
              <a:gd name="T107" fmla="*/ 187 h 903"/>
              <a:gd name="T108" fmla="*/ 522 w 6701"/>
              <a:gd name="T109" fmla="*/ 498 h 903"/>
              <a:gd name="T110" fmla="*/ 602 w 6701"/>
              <a:gd name="T111" fmla="*/ 412 h 903"/>
              <a:gd name="T112" fmla="*/ 806 w 6701"/>
              <a:gd name="T113" fmla="*/ 261 h 903"/>
              <a:gd name="T114" fmla="*/ 870 w 6701"/>
              <a:gd name="T115" fmla="*/ 586 h 903"/>
              <a:gd name="T116" fmla="*/ 84 w 6701"/>
              <a:gd name="T117" fmla="*/ 703 h 903"/>
              <a:gd name="T118" fmla="*/ 6677 w 6701"/>
              <a:gd name="T119" fmla="*/ 704 h 903"/>
              <a:gd name="T120" fmla="*/ 6613 w 6701"/>
              <a:gd name="T121" fmla="*/ 599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01" h="903">
                <a:moveTo>
                  <a:pt x="6470" y="703"/>
                </a:moveTo>
                <a:lnTo>
                  <a:pt x="6470" y="376"/>
                </a:lnTo>
                <a:lnTo>
                  <a:pt x="6469" y="350"/>
                </a:lnTo>
                <a:lnTo>
                  <a:pt x="6467" y="328"/>
                </a:lnTo>
                <a:lnTo>
                  <a:pt x="6464" y="307"/>
                </a:lnTo>
                <a:lnTo>
                  <a:pt x="6458" y="289"/>
                </a:lnTo>
                <a:lnTo>
                  <a:pt x="6452" y="271"/>
                </a:lnTo>
                <a:lnTo>
                  <a:pt x="6444" y="255"/>
                </a:lnTo>
                <a:lnTo>
                  <a:pt x="6434" y="242"/>
                </a:lnTo>
                <a:lnTo>
                  <a:pt x="6423" y="231"/>
                </a:lnTo>
                <a:lnTo>
                  <a:pt x="6411" y="220"/>
                </a:lnTo>
                <a:lnTo>
                  <a:pt x="6398" y="211"/>
                </a:lnTo>
                <a:lnTo>
                  <a:pt x="6382" y="205"/>
                </a:lnTo>
                <a:lnTo>
                  <a:pt x="6367" y="198"/>
                </a:lnTo>
                <a:lnTo>
                  <a:pt x="6350" y="194"/>
                </a:lnTo>
                <a:lnTo>
                  <a:pt x="6332" y="190"/>
                </a:lnTo>
                <a:lnTo>
                  <a:pt x="6313" y="188"/>
                </a:lnTo>
                <a:lnTo>
                  <a:pt x="6292" y="187"/>
                </a:lnTo>
                <a:lnTo>
                  <a:pt x="6262" y="188"/>
                </a:lnTo>
                <a:lnTo>
                  <a:pt x="6235" y="193"/>
                </a:lnTo>
                <a:lnTo>
                  <a:pt x="6209" y="198"/>
                </a:lnTo>
                <a:lnTo>
                  <a:pt x="6187" y="207"/>
                </a:lnTo>
                <a:lnTo>
                  <a:pt x="6167" y="218"/>
                </a:lnTo>
                <a:lnTo>
                  <a:pt x="6149" y="232"/>
                </a:lnTo>
                <a:lnTo>
                  <a:pt x="6131" y="249"/>
                </a:lnTo>
                <a:lnTo>
                  <a:pt x="6114" y="268"/>
                </a:lnTo>
                <a:lnTo>
                  <a:pt x="6172" y="307"/>
                </a:lnTo>
                <a:lnTo>
                  <a:pt x="6183" y="295"/>
                </a:lnTo>
                <a:lnTo>
                  <a:pt x="6194" y="285"/>
                </a:lnTo>
                <a:lnTo>
                  <a:pt x="6220" y="268"/>
                </a:lnTo>
                <a:lnTo>
                  <a:pt x="6236" y="260"/>
                </a:lnTo>
                <a:lnTo>
                  <a:pt x="6251" y="255"/>
                </a:lnTo>
                <a:lnTo>
                  <a:pt x="6284" y="252"/>
                </a:lnTo>
                <a:lnTo>
                  <a:pt x="6308" y="253"/>
                </a:lnTo>
                <a:lnTo>
                  <a:pt x="6329" y="259"/>
                </a:lnTo>
                <a:lnTo>
                  <a:pt x="6347" y="268"/>
                </a:lnTo>
                <a:lnTo>
                  <a:pt x="6362" y="280"/>
                </a:lnTo>
                <a:lnTo>
                  <a:pt x="6373" y="295"/>
                </a:lnTo>
                <a:lnTo>
                  <a:pt x="6382" y="316"/>
                </a:lnTo>
                <a:lnTo>
                  <a:pt x="6388" y="340"/>
                </a:lnTo>
                <a:lnTo>
                  <a:pt x="6389" y="370"/>
                </a:lnTo>
                <a:lnTo>
                  <a:pt x="6389" y="377"/>
                </a:lnTo>
                <a:lnTo>
                  <a:pt x="6337" y="378"/>
                </a:lnTo>
                <a:lnTo>
                  <a:pt x="6284" y="385"/>
                </a:lnTo>
                <a:lnTo>
                  <a:pt x="6233" y="397"/>
                </a:lnTo>
                <a:lnTo>
                  <a:pt x="6209" y="404"/>
                </a:lnTo>
                <a:lnTo>
                  <a:pt x="6186" y="414"/>
                </a:lnTo>
                <a:lnTo>
                  <a:pt x="6165" y="425"/>
                </a:lnTo>
                <a:lnTo>
                  <a:pt x="6146" y="438"/>
                </a:lnTo>
                <a:lnTo>
                  <a:pt x="6129" y="453"/>
                </a:lnTo>
                <a:lnTo>
                  <a:pt x="6113" y="469"/>
                </a:lnTo>
                <a:lnTo>
                  <a:pt x="6100" y="488"/>
                </a:lnTo>
                <a:lnTo>
                  <a:pt x="6091" y="509"/>
                </a:lnTo>
                <a:lnTo>
                  <a:pt x="6086" y="532"/>
                </a:lnTo>
                <a:lnTo>
                  <a:pt x="6085" y="558"/>
                </a:lnTo>
                <a:lnTo>
                  <a:pt x="6085" y="576"/>
                </a:lnTo>
                <a:lnTo>
                  <a:pt x="6088" y="594"/>
                </a:lnTo>
                <a:lnTo>
                  <a:pt x="6092" y="611"/>
                </a:lnTo>
                <a:lnTo>
                  <a:pt x="6099" y="626"/>
                </a:lnTo>
                <a:lnTo>
                  <a:pt x="6107" y="640"/>
                </a:lnTo>
                <a:lnTo>
                  <a:pt x="6116" y="654"/>
                </a:lnTo>
                <a:lnTo>
                  <a:pt x="6127" y="665"/>
                </a:lnTo>
                <a:lnTo>
                  <a:pt x="6138" y="676"/>
                </a:lnTo>
                <a:lnTo>
                  <a:pt x="6163" y="692"/>
                </a:lnTo>
                <a:lnTo>
                  <a:pt x="6193" y="706"/>
                </a:lnTo>
                <a:lnTo>
                  <a:pt x="6224" y="712"/>
                </a:lnTo>
                <a:lnTo>
                  <a:pt x="6240" y="714"/>
                </a:lnTo>
                <a:lnTo>
                  <a:pt x="6257" y="715"/>
                </a:lnTo>
                <a:lnTo>
                  <a:pt x="6295" y="711"/>
                </a:lnTo>
                <a:lnTo>
                  <a:pt x="6314" y="707"/>
                </a:lnTo>
                <a:lnTo>
                  <a:pt x="6332" y="701"/>
                </a:lnTo>
                <a:lnTo>
                  <a:pt x="6348" y="693"/>
                </a:lnTo>
                <a:lnTo>
                  <a:pt x="6356" y="689"/>
                </a:lnTo>
                <a:lnTo>
                  <a:pt x="6364" y="683"/>
                </a:lnTo>
                <a:lnTo>
                  <a:pt x="6379" y="672"/>
                </a:lnTo>
                <a:lnTo>
                  <a:pt x="6392" y="660"/>
                </a:lnTo>
                <a:lnTo>
                  <a:pt x="6397" y="703"/>
                </a:lnTo>
                <a:lnTo>
                  <a:pt x="6470" y="703"/>
                </a:lnTo>
                <a:close/>
                <a:moveTo>
                  <a:pt x="6389" y="597"/>
                </a:moveTo>
                <a:lnTo>
                  <a:pt x="6364" y="616"/>
                </a:lnTo>
                <a:lnTo>
                  <a:pt x="6349" y="625"/>
                </a:lnTo>
                <a:lnTo>
                  <a:pt x="6334" y="634"/>
                </a:lnTo>
                <a:lnTo>
                  <a:pt x="6317" y="640"/>
                </a:lnTo>
                <a:lnTo>
                  <a:pt x="6301" y="645"/>
                </a:lnTo>
                <a:lnTo>
                  <a:pt x="6265" y="648"/>
                </a:lnTo>
                <a:lnTo>
                  <a:pt x="6249" y="647"/>
                </a:lnTo>
                <a:lnTo>
                  <a:pt x="6231" y="644"/>
                </a:lnTo>
                <a:lnTo>
                  <a:pt x="6215" y="637"/>
                </a:lnTo>
                <a:lnTo>
                  <a:pt x="6199" y="628"/>
                </a:lnTo>
                <a:lnTo>
                  <a:pt x="6187" y="615"/>
                </a:lnTo>
                <a:lnTo>
                  <a:pt x="6176" y="600"/>
                </a:lnTo>
                <a:lnTo>
                  <a:pt x="6172" y="591"/>
                </a:lnTo>
                <a:lnTo>
                  <a:pt x="6168" y="581"/>
                </a:lnTo>
                <a:lnTo>
                  <a:pt x="6166" y="559"/>
                </a:lnTo>
                <a:lnTo>
                  <a:pt x="6167" y="541"/>
                </a:lnTo>
                <a:lnTo>
                  <a:pt x="6172" y="525"/>
                </a:lnTo>
                <a:lnTo>
                  <a:pt x="6178" y="510"/>
                </a:lnTo>
                <a:lnTo>
                  <a:pt x="6183" y="504"/>
                </a:lnTo>
                <a:lnTo>
                  <a:pt x="6188" y="498"/>
                </a:lnTo>
                <a:lnTo>
                  <a:pt x="6199" y="487"/>
                </a:lnTo>
                <a:lnTo>
                  <a:pt x="6213" y="477"/>
                </a:lnTo>
                <a:lnTo>
                  <a:pt x="6227" y="469"/>
                </a:lnTo>
                <a:lnTo>
                  <a:pt x="6243" y="463"/>
                </a:lnTo>
                <a:lnTo>
                  <a:pt x="6278" y="452"/>
                </a:lnTo>
                <a:lnTo>
                  <a:pt x="6315" y="446"/>
                </a:lnTo>
                <a:lnTo>
                  <a:pt x="6354" y="443"/>
                </a:lnTo>
                <a:lnTo>
                  <a:pt x="6389" y="441"/>
                </a:lnTo>
                <a:lnTo>
                  <a:pt x="6389" y="597"/>
                </a:lnTo>
                <a:close/>
                <a:moveTo>
                  <a:pt x="5990" y="703"/>
                </a:moveTo>
                <a:lnTo>
                  <a:pt x="5990" y="376"/>
                </a:lnTo>
                <a:lnTo>
                  <a:pt x="5989" y="350"/>
                </a:lnTo>
                <a:lnTo>
                  <a:pt x="5987" y="328"/>
                </a:lnTo>
                <a:lnTo>
                  <a:pt x="5983" y="307"/>
                </a:lnTo>
                <a:lnTo>
                  <a:pt x="5978" y="289"/>
                </a:lnTo>
                <a:lnTo>
                  <a:pt x="5971" y="271"/>
                </a:lnTo>
                <a:lnTo>
                  <a:pt x="5963" y="255"/>
                </a:lnTo>
                <a:lnTo>
                  <a:pt x="5953" y="242"/>
                </a:lnTo>
                <a:lnTo>
                  <a:pt x="5944" y="231"/>
                </a:lnTo>
                <a:lnTo>
                  <a:pt x="5930" y="220"/>
                </a:lnTo>
                <a:lnTo>
                  <a:pt x="5917" y="211"/>
                </a:lnTo>
                <a:lnTo>
                  <a:pt x="5903" y="205"/>
                </a:lnTo>
                <a:lnTo>
                  <a:pt x="5886" y="198"/>
                </a:lnTo>
                <a:lnTo>
                  <a:pt x="5870" y="194"/>
                </a:lnTo>
                <a:lnTo>
                  <a:pt x="5852" y="190"/>
                </a:lnTo>
                <a:lnTo>
                  <a:pt x="5832" y="188"/>
                </a:lnTo>
                <a:lnTo>
                  <a:pt x="5811" y="187"/>
                </a:lnTo>
                <a:lnTo>
                  <a:pt x="5782" y="188"/>
                </a:lnTo>
                <a:lnTo>
                  <a:pt x="5754" y="193"/>
                </a:lnTo>
                <a:lnTo>
                  <a:pt x="5729" y="198"/>
                </a:lnTo>
                <a:lnTo>
                  <a:pt x="5707" y="207"/>
                </a:lnTo>
                <a:lnTo>
                  <a:pt x="5687" y="218"/>
                </a:lnTo>
                <a:lnTo>
                  <a:pt x="5668" y="232"/>
                </a:lnTo>
                <a:lnTo>
                  <a:pt x="5650" y="249"/>
                </a:lnTo>
                <a:lnTo>
                  <a:pt x="5635" y="268"/>
                </a:lnTo>
                <a:lnTo>
                  <a:pt x="5691" y="307"/>
                </a:lnTo>
                <a:lnTo>
                  <a:pt x="5702" y="295"/>
                </a:lnTo>
                <a:lnTo>
                  <a:pt x="5714" y="285"/>
                </a:lnTo>
                <a:lnTo>
                  <a:pt x="5741" y="268"/>
                </a:lnTo>
                <a:lnTo>
                  <a:pt x="5755" y="260"/>
                </a:lnTo>
                <a:lnTo>
                  <a:pt x="5770" y="255"/>
                </a:lnTo>
                <a:lnTo>
                  <a:pt x="5805" y="252"/>
                </a:lnTo>
                <a:lnTo>
                  <a:pt x="5828" y="253"/>
                </a:lnTo>
                <a:lnTo>
                  <a:pt x="5849" y="259"/>
                </a:lnTo>
                <a:lnTo>
                  <a:pt x="5866" y="268"/>
                </a:lnTo>
                <a:lnTo>
                  <a:pt x="5882" y="280"/>
                </a:lnTo>
                <a:lnTo>
                  <a:pt x="5894" y="295"/>
                </a:lnTo>
                <a:lnTo>
                  <a:pt x="5902" y="316"/>
                </a:lnTo>
                <a:lnTo>
                  <a:pt x="5907" y="340"/>
                </a:lnTo>
                <a:lnTo>
                  <a:pt x="5908" y="370"/>
                </a:lnTo>
                <a:lnTo>
                  <a:pt x="5908" y="377"/>
                </a:lnTo>
                <a:lnTo>
                  <a:pt x="5858" y="378"/>
                </a:lnTo>
                <a:lnTo>
                  <a:pt x="5805" y="385"/>
                </a:lnTo>
                <a:lnTo>
                  <a:pt x="5753" y="397"/>
                </a:lnTo>
                <a:lnTo>
                  <a:pt x="5729" y="404"/>
                </a:lnTo>
                <a:lnTo>
                  <a:pt x="5707" y="414"/>
                </a:lnTo>
                <a:lnTo>
                  <a:pt x="5684" y="425"/>
                </a:lnTo>
                <a:lnTo>
                  <a:pt x="5666" y="438"/>
                </a:lnTo>
                <a:lnTo>
                  <a:pt x="5648" y="453"/>
                </a:lnTo>
                <a:lnTo>
                  <a:pt x="5633" y="469"/>
                </a:lnTo>
                <a:lnTo>
                  <a:pt x="5621" y="488"/>
                </a:lnTo>
                <a:lnTo>
                  <a:pt x="5611" y="509"/>
                </a:lnTo>
                <a:lnTo>
                  <a:pt x="5606" y="532"/>
                </a:lnTo>
                <a:lnTo>
                  <a:pt x="5604" y="558"/>
                </a:lnTo>
                <a:lnTo>
                  <a:pt x="5605" y="576"/>
                </a:lnTo>
                <a:lnTo>
                  <a:pt x="5607" y="594"/>
                </a:lnTo>
                <a:lnTo>
                  <a:pt x="5612" y="611"/>
                </a:lnTo>
                <a:lnTo>
                  <a:pt x="5618" y="626"/>
                </a:lnTo>
                <a:lnTo>
                  <a:pt x="5626" y="640"/>
                </a:lnTo>
                <a:lnTo>
                  <a:pt x="5636" y="654"/>
                </a:lnTo>
                <a:lnTo>
                  <a:pt x="5646" y="665"/>
                </a:lnTo>
                <a:lnTo>
                  <a:pt x="5657" y="676"/>
                </a:lnTo>
                <a:lnTo>
                  <a:pt x="5682" y="692"/>
                </a:lnTo>
                <a:lnTo>
                  <a:pt x="5712" y="706"/>
                </a:lnTo>
                <a:lnTo>
                  <a:pt x="5744" y="712"/>
                </a:lnTo>
                <a:lnTo>
                  <a:pt x="5759" y="714"/>
                </a:lnTo>
                <a:lnTo>
                  <a:pt x="5776" y="715"/>
                </a:lnTo>
                <a:lnTo>
                  <a:pt x="5816" y="711"/>
                </a:lnTo>
                <a:lnTo>
                  <a:pt x="5833" y="707"/>
                </a:lnTo>
                <a:lnTo>
                  <a:pt x="5851" y="701"/>
                </a:lnTo>
                <a:lnTo>
                  <a:pt x="5867" y="693"/>
                </a:lnTo>
                <a:lnTo>
                  <a:pt x="5876" y="689"/>
                </a:lnTo>
                <a:lnTo>
                  <a:pt x="5884" y="683"/>
                </a:lnTo>
                <a:lnTo>
                  <a:pt x="5898" y="672"/>
                </a:lnTo>
                <a:lnTo>
                  <a:pt x="5912" y="660"/>
                </a:lnTo>
                <a:lnTo>
                  <a:pt x="5916" y="703"/>
                </a:lnTo>
                <a:lnTo>
                  <a:pt x="5990" y="703"/>
                </a:lnTo>
                <a:close/>
                <a:moveTo>
                  <a:pt x="5908" y="597"/>
                </a:moveTo>
                <a:lnTo>
                  <a:pt x="5883" y="616"/>
                </a:lnTo>
                <a:lnTo>
                  <a:pt x="5869" y="625"/>
                </a:lnTo>
                <a:lnTo>
                  <a:pt x="5853" y="634"/>
                </a:lnTo>
                <a:lnTo>
                  <a:pt x="5838" y="640"/>
                </a:lnTo>
                <a:lnTo>
                  <a:pt x="5821" y="645"/>
                </a:lnTo>
                <a:lnTo>
                  <a:pt x="5785" y="648"/>
                </a:lnTo>
                <a:lnTo>
                  <a:pt x="5768" y="647"/>
                </a:lnTo>
                <a:lnTo>
                  <a:pt x="5751" y="644"/>
                </a:lnTo>
                <a:lnTo>
                  <a:pt x="5734" y="637"/>
                </a:lnTo>
                <a:lnTo>
                  <a:pt x="5720" y="628"/>
                </a:lnTo>
                <a:lnTo>
                  <a:pt x="5707" y="615"/>
                </a:lnTo>
                <a:lnTo>
                  <a:pt x="5696" y="600"/>
                </a:lnTo>
                <a:lnTo>
                  <a:pt x="5691" y="591"/>
                </a:lnTo>
                <a:lnTo>
                  <a:pt x="5689" y="581"/>
                </a:lnTo>
                <a:lnTo>
                  <a:pt x="5687" y="559"/>
                </a:lnTo>
                <a:lnTo>
                  <a:pt x="5688" y="541"/>
                </a:lnTo>
                <a:lnTo>
                  <a:pt x="5691" y="525"/>
                </a:lnTo>
                <a:lnTo>
                  <a:pt x="5699" y="510"/>
                </a:lnTo>
                <a:lnTo>
                  <a:pt x="5703" y="504"/>
                </a:lnTo>
                <a:lnTo>
                  <a:pt x="5708" y="498"/>
                </a:lnTo>
                <a:lnTo>
                  <a:pt x="5720" y="487"/>
                </a:lnTo>
                <a:lnTo>
                  <a:pt x="5732" y="477"/>
                </a:lnTo>
                <a:lnTo>
                  <a:pt x="5746" y="469"/>
                </a:lnTo>
                <a:lnTo>
                  <a:pt x="5763" y="463"/>
                </a:lnTo>
                <a:lnTo>
                  <a:pt x="5797" y="452"/>
                </a:lnTo>
                <a:lnTo>
                  <a:pt x="5834" y="446"/>
                </a:lnTo>
                <a:lnTo>
                  <a:pt x="5873" y="443"/>
                </a:lnTo>
                <a:lnTo>
                  <a:pt x="5908" y="441"/>
                </a:lnTo>
                <a:lnTo>
                  <a:pt x="5908" y="597"/>
                </a:lnTo>
                <a:close/>
                <a:moveTo>
                  <a:pt x="5181" y="903"/>
                </a:moveTo>
                <a:lnTo>
                  <a:pt x="5181" y="698"/>
                </a:lnTo>
                <a:lnTo>
                  <a:pt x="5202" y="706"/>
                </a:lnTo>
                <a:lnTo>
                  <a:pt x="5226" y="711"/>
                </a:lnTo>
                <a:lnTo>
                  <a:pt x="5251" y="714"/>
                </a:lnTo>
                <a:lnTo>
                  <a:pt x="5280" y="715"/>
                </a:lnTo>
                <a:lnTo>
                  <a:pt x="5306" y="714"/>
                </a:lnTo>
                <a:lnTo>
                  <a:pt x="5332" y="710"/>
                </a:lnTo>
                <a:lnTo>
                  <a:pt x="5356" y="704"/>
                </a:lnTo>
                <a:lnTo>
                  <a:pt x="5380" y="696"/>
                </a:lnTo>
                <a:lnTo>
                  <a:pt x="5402" y="686"/>
                </a:lnTo>
                <a:lnTo>
                  <a:pt x="5423" y="674"/>
                </a:lnTo>
                <a:lnTo>
                  <a:pt x="5442" y="658"/>
                </a:lnTo>
                <a:lnTo>
                  <a:pt x="5460" y="642"/>
                </a:lnTo>
                <a:lnTo>
                  <a:pt x="5475" y="623"/>
                </a:lnTo>
                <a:lnTo>
                  <a:pt x="5489" y="603"/>
                </a:lnTo>
                <a:lnTo>
                  <a:pt x="5502" y="581"/>
                </a:lnTo>
                <a:lnTo>
                  <a:pt x="5507" y="569"/>
                </a:lnTo>
                <a:lnTo>
                  <a:pt x="5511" y="557"/>
                </a:lnTo>
                <a:lnTo>
                  <a:pt x="5520" y="531"/>
                </a:lnTo>
                <a:lnTo>
                  <a:pt x="5526" y="505"/>
                </a:lnTo>
                <a:lnTo>
                  <a:pt x="5529" y="476"/>
                </a:lnTo>
                <a:lnTo>
                  <a:pt x="5530" y="446"/>
                </a:lnTo>
                <a:lnTo>
                  <a:pt x="5528" y="397"/>
                </a:lnTo>
                <a:lnTo>
                  <a:pt x="5525" y="372"/>
                </a:lnTo>
                <a:lnTo>
                  <a:pt x="5519" y="348"/>
                </a:lnTo>
                <a:lnTo>
                  <a:pt x="5514" y="326"/>
                </a:lnTo>
                <a:lnTo>
                  <a:pt x="5505" y="304"/>
                </a:lnTo>
                <a:lnTo>
                  <a:pt x="5495" y="284"/>
                </a:lnTo>
                <a:lnTo>
                  <a:pt x="5484" y="265"/>
                </a:lnTo>
                <a:lnTo>
                  <a:pt x="5471" y="249"/>
                </a:lnTo>
                <a:lnTo>
                  <a:pt x="5455" y="233"/>
                </a:lnTo>
                <a:lnTo>
                  <a:pt x="5439" y="220"/>
                </a:lnTo>
                <a:lnTo>
                  <a:pt x="5420" y="208"/>
                </a:lnTo>
                <a:lnTo>
                  <a:pt x="5399" y="199"/>
                </a:lnTo>
                <a:lnTo>
                  <a:pt x="5377" y="193"/>
                </a:lnTo>
                <a:lnTo>
                  <a:pt x="5352" y="189"/>
                </a:lnTo>
                <a:lnTo>
                  <a:pt x="5325" y="187"/>
                </a:lnTo>
                <a:lnTo>
                  <a:pt x="5285" y="190"/>
                </a:lnTo>
                <a:lnTo>
                  <a:pt x="5267" y="194"/>
                </a:lnTo>
                <a:lnTo>
                  <a:pt x="5249" y="199"/>
                </a:lnTo>
                <a:lnTo>
                  <a:pt x="5230" y="206"/>
                </a:lnTo>
                <a:lnTo>
                  <a:pt x="5213" y="215"/>
                </a:lnTo>
                <a:lnTo>
                  <a:pt x="5180" y="237"/>
                </a:lnTo>
                <a:lnTo>
                  <a:pt x="5173" y="200"/>
                </a:lnTo>
                <a:lnTo>
                  <a:pt x="5099" y="200"/>
                </a:lnTo>
                <a:lnTo>
                  <a:pt x="5099" y="903"/>
                </a:lnTo>
                <a:lnTo>
                  <a:pt x="5181" y="903"/>
                </a:lnTo>
                <a:close/>
                <a:moveTo>
                  <a:pt x="5181" y="306"/>
                </a:moveTo>
                <a:lnTo>
                  <a:pt x="5208" y="285"/>
                </a:lnTo>
                <a:lnTo>
                  <a:pt x="5239" y="268"/>
                </a:lnTo>
                <a:lnTo>
                  <a:pt x="5255" y="261"/>
                </a:lnTo>
                <a:lnTo>
                  <a:pt x="5271" y="257"/>
                </a:lnTo>
                <a:lnTo>
                  <a:pt x="5304" y="253"/>
                </a:lnTo>
                <a:lnTo>
                  <a:pt x="5324" y="254"/>
                </a:lnTo>
                <a:lnTo>
                  <a:pt x="5342" y="258"/>
                </a:lnTo>
                <a:lnTo>
                  <a:pt x="5358" y="263"/>
                </a:lnTo>
                <a:lnTo>
                  <a:pt x="5374" y="270"/>
                </a:lnTo>
                <a:lnTo>
                  <a:pt x="5387" y="280"/>
                </a:lnTo>
                <a:lnTo>
                  <a:pt x="5398" y="291"/>
                </a:lnTo>
                <a:lnTo>
                  <a:pt x="5409" y="302"/>
                </a:lnTo>
                <a:lnTo>
                  <a:pt x="5418" y="316"/>
                </a:lnTo>
                <a:lnTo>
                  <a:pt x="5432" y="346"/>
                </a:lnTo>
                <a:lnTo>
                  <a:pt x="5442" y="379"/>
                </a:lnTo>
                <a:lnTo>
                  <a:pt x="5447" y="414"/>
                </a:lnTo>
                <a:lnTo>
                  <a:pt x="5450" y="450"/>
                </a:lnTo>
                <a:lnTo>
                  <a:pt x="5449" y="473"/>
                </a:lnTo>
                <a:lnTo>
                  <a:pt x="5446" y="494"/>
                </a:lnTo>
                <a:lnTo>
                  <a:pt x="5442" y="515"/>
                </a:lnTo>
                <a:lnTo>
                  <a:pt x="5435" y="535"/>
                </a:lnTo>
                <a:lnTo>
                  <a:pt x="5429" y="552"/>
                </a:lnTo>
                <a:lnTo>
                  <a:pt x="5419" y="569"/>
                </a:lnTo>
                <a:lnTo>
                  <a:pt x="5409" y="583"/>
                </a:lnTo>
                <a:lnTo>
                  <a:pt x="5398" y="597"/>
                </a:lnTo>
                <a:lnTo>
                  <a:pt x="5385" y="608"/>
                </a:lnTo>
                <a:lnTo>
                  <a:pt x="5370" y="620"/>
                </a:lnTo>
                <a:lnTo>
                  <a:pt x="5355" y="628"/>
                </a:lnTo>
                <a:lnTo>
                  <a:pt x="5338" y="636"/>
                </a:lnTo>
                <a:lnTo>
                  <a:pt x="5321" y="642"/>
                </a:lnTo>
                <a:lnTo>
                  <a:pt x="5303" y="646"/>
                </a:lnTo>
                <a:lnTo>
                  <a:pt x="5263" y="649"/>
                </a:lnTo>
                <a:lnTo>
                  <a:pt x="5238" y="648"/>
                </a:lnTo>
                <a:lnTo>
                  <a:pt x="5215" y="643"/>
                </a:lnTo>
                <a:lnTo>
                  <a:pt x="5195" y="636"/>
                </a:lnTo>
                <a:lnTo>
                  <a:pt x="5181" y="627"/>
                </a:lnTo>
                <a:lnTo>
                  <a:pt x="5181" y="306"/>
                </a:lnTo>
                <a:close/>
                <a:moveTo>
                  <a:pt x="4323" y="703"/>
                </a:moveTo>
                <a:lnTo>
                  <a:pt x="4323" y="311"/>
                </a:lnTo>
                <a:lnTo>
                  <a:pt x="4353" y="292"/>
                </a:lnTo>
                <a:lnTo>
                  <a:pt x="4387" y="273"/>
                </a:lnTo>
                <a:lnTo>
                  <a:pt x="4405" y="265"/>
                </a:lnTo>
                <a:lnTo>
                  <a:pt x="4423" y="260"/>
                </a:lnTo>
                <a:lnTo>
                  <a:pt x="4441" y="257"/>
                </a:lnTo>
                <a:lnTo>
                  <a:pt x="4460" y="255"/>
                </a:lnTo>
                <a:lnTo>
                  <a:pt x="4488" y="258"/>
                </a:lnTo>
                <a:lnTo>
                  <a:pt x="4512" y="265"/>
                </a:lnTo>
                <a:lnTo>
                  <a:pt x="4529" y="278"/>
                </a:lnTo>
                <a:lnTo>
                  <a:pt x="4537" y="285"/>
                </a:lnTo>
                <a:lnTo>
                  <a:pt x="4544" y="294"/>
                </a:lnTo>
                <a:lnTo>
                  <a:pt x="4554" y="314"/>
                </a:lnTo>
                <a:lnTo>
                  <a:pt x="4558" y="325"/>
                </a:lnTo>
                <a:lnTo>
                  <a:pt x="4560" y="337"/>
                </a:lnTo>
                <a:lnTo>
                  <a:pt x="4565" y="362"/>
                </a:lnTo>
                <a:lnTo>
                  <a:pt x="4566" y="389"/>
                </a:lnTo>
                <a:lnTo>
                  <a:pt x="4566" y="703"/>
                </a:lnTo>
                <a:lnTo>
                  <a:pt x="4646" y="703"/>
                </a:lnTo>
                <a:lnTo>
                  <a:pt x="4646" y="400"/>
                </a:lnTo>
                <a:lnTo>
                  <a:pt x="4644" y="348"/>
                </a:lnTo>
                <a:lnTo>
                  <a:pt x="4636" y="311"/>
                </a:lnTo>
                <a:lnTo>
                  <a:pt x="4662" y="293"/>
                </a:lnTo>
                <a:lnTo>
                  <a:pt x="4678" y="284"/>
                </a:lnTo>
                <a:lnTo>
                  <a:pt x="4696" y="275"/>
                </a:lnTo>
                <a:lnTo>
                  <a:pt x="4735" y="261"/>
                </a:lnTo>
                <a:lnTo>
                  <a:pt x="4756" y="257"/>
                </a:lnTo>
                <a:lnTo>
                  <a:pt x="4777" y="255"/>
                </a:lnTo>
                <a:lnTo>
                  <a:pt x="4807" y="258"/>
                </a:lnTo>
                <a:lnTo>
                  <a:pt x="4820" y="260"/>
                </a:lnTo>
                <a:lnTo>
                  <a:pt x="4831" y="264"/>
                </a:lnTo>
                <a:lnTo>
                  <a:pt x="4851" y="275"/>
                </a:lnTo>
                <a:lnTo>
                  <a:pt x="4859" y="282"/>
                </a:lnTo>
                <a:lnTo>
                  <a:pt x="4865" y="291"/>
                </a:lnTo>
                <a:lnTo>
                  <a:pt x="4876" y="310"/>
                </a:lnTo>
                <a:lnTo>
                  <a:pt x="4884" y="333"/>
                </a:lnTo>
                <a:lnTo>
                  <a:pt x="4889" y="359"/>
                </a:lnTo>
                <a:lnTo>
                  <a:pt x="4890" y="389"/>
                </a:lnTo>
                <a:lnTo>
                  <a:pt x="4890" y="703"/>
                </a:lnTo>
                <a:lnTo>
                  <a:pt x="4972" y="703"/>
                </a:lnTo>
                <a:lnTo>
                  <a:pt x="4972" y="400"/>
                </a:lnTo>
                <a:lnTo>
                  <a:pt x="4970" y="351"/>
                </a:lnTo>
                <a:lnTo>
                  <a:pt x="4968" y="329"/>
                </a:lnTo>
                <a:lnTo>
                  <a:pt x="4964" y="310"/>
                </a:lnTo>
                <a:lnTo>
                  <a:pt x="4953" y="273"/>
                </a:lnTo>
                <a:lnTo>
                  <a:pt x="4945" y="257"/>
                </a:lnTo>
                <a:lnTo>
                  <a:pt x="4935" y="243"/>
                </a:lnTo>
                <a:lnTo>
                  <a:pt x="4924" y="230"/>
                </a:lnTo>
                <a:lnTo>
                  <a:pt x="4911" y="219"/>
                </a:lnTo>
                <a:lnTo>
                  <a:pt x="4896" y="209"/>
                </a:lnTo>
                <a:lnTo>
                  <a:pt x="4879" y="201"/>
                </a:lnTo>
                <a:lnTo>
                  <a:pt x="4860" y="196"/>
                </a:lnTo>
                <a:lnTo>
                  <a:pt x="4839" y="192"/>
                </a:lnTo>
                <a:lnTo>
                  <a:pt x="4816" y="188"/>
                </a:lnTo>
                <a:lnTo>
                  <a:pt x="4792" y="187"/>
                </a:lnTo>
                <a:lnTo>
                  <a:pt x="4765" y="188"/>
                </a:lnTo>
                <a:lnTo>
                  <a:pt x="4740" y="193"/>
                </a:lnTo>
                <a:lnTo>
                  <a:pt x="4716" y="198"/>
                </a:lnTo>
                <a:lnTo>
                  <a:pt x="4692" y="207"/>
                </a:lnTo>
                <a:lnTo>
                  <a:pt x="4651" y="227"/>
                </a:lnTo>
                <a:lnTo>
                  <a:pt x="4615" y="252"/>
                </a:lnTo>
                <a:lnTo>
                  <a:pt x="4602" y="235"/>
                </a:lnTo>
                <a:lnTo>
                  <a:pt x="4587" y="220"/>
                </a:lnTo>
                <a:lnTo>
                  <a:pt x="4570" y="209"/>
                </a:lnTo>
                <a:lnTo>
                  <a:pt x="4552" y="201"/>
                </a:lnTo>
                <a:lnTo>
                  <a:pt x="4534" y="195"/>
                </a:lnTo>
                <a:lnTo>
                  <a:pt x="4514" y="190"/>
                </a:lnTo>
                <a:lnTo>
                  <a:pt x="4474" y="187"/>
                </a:lnTo>
                <a:lnTo>
                  <a:pt x="4451" y="188"/>
                </a:lnTo>
                <a:lnTo>
                  <a:pt x="4429" y="192"/>
                </a:lnTo>
                <a:lnTo>
                  <a:pt x="4408" y="197"/>
                </a:lnTo>
                <a:lnTo>
                  <a:pt x="4387" y="205"/>
                </a:lnTo>
                <a:lnTo>
                  <a:pt x="4351" y="222"/>
                </a:lnTo>
                <a:lnTo>
                  <a:pt x="4322" y="240"/>
                </a:lnTo>
                <a:lnTo>
                  <a:pt x="4317" y="200"/>
                </a:lnTo>
                <a:lnTo>
                  <a:pt x="4242" y="200"/>
                </a:lnTo>
                <a:lnTo>
                  <a:pt x="4242" y="703"/>
                </a:lnTo>
                <a:lnTo>
                  <a:pt x="4323" y="703"/>
                </a:lnTo>
                <a:close/>
                <a:moveTo>
                  <a:pt x="4143" y="447"/>
                </a:moveTo>
                <a:lnTo>
                  <a:pt x="4142" y="419"/>
                </a:lnTo>
                <a:lnTo>
                  <a:pt x="4140" y="392"/>
                </a:lnTo>
                <a:lnTo>
                  <a:pt x="4136" y="367"/>
                </a:lnTo>
                <a:lnTo>
                  <a:pt x="4129" y="342"/>
                </a:lnTo>
                <a:lnTo>
                  <a:pt x="4121" y="318"/>
                </a:lnTo>
                <a:lnTo>
                  <a:pt x="4113" y="297"/>
                </a:lnTo>
                <a:lnTo>
                  <a:pt x="4102" y="278"/>
                </a:lnTo>
                <a:lnTo>
                  <a:pt x="4088" y="260"/>
                </a:lnTo>
                <a:lnTo>
                  <a:pt x="4074" y="243"/>
                </a:lnTo>
                <a:lnTo>
                  <a:pt x="4057" y="229"/>
                </a:lnTo>
                <a:lnTo>
                  <a:pt x="4039" y="217"/>
                </a:lnTo>
                <a:lnTo>
                  <a:pt x="4019" y="207"/>
                </a:lnTo>
                <a:lnTo>
                  <a:pt x="3998" y="198"/>
                </a:lnTo>
                <a:lnTo>
                  <a:pt x="3974" y="193"/>
                </a:lnTo>
                <a:lnTo>
                  <a:pt x="3948" y="188"/>
                </a:lnTo>
                <a:lnTo>
                  <a:pt x="3922" y="187"/>
                </a:lnTo>
                <a:lnTo>
                  <a:pt x="3897" y="188"/>
                </a:lnTo>
                <a:lnTo>
                  <a:pt x="3873" y="192"/>
                </a:lnTo>
                <a:lnTo>
                  <a:pt x="3850" y="198"/>
                </a:lnTo>
                <a:lnTo>
                  <a:pt x="3829" y="206"/>
                </a:lnTo>
                <a:lnTo>
                  <a:pt x="3809" y="216"/>
                </a:lnTo>
                <a:lnTo>
                  <a:pt x="3791" y="228"/>
                </a:lnTo>
                <a:lnTo>
                  <a:pt x="3774" y="242"/>
                </a:lnTo>
                <a:lnTo>
                  <a:pt x="3759" y="259"/>
                </a:lnTo>
                <a:lnTo>
                  <a:pt x="3745" y="276"/>
                </a:lnTo>
                <a:lnTo>
                  <a:pt x="3733" y="296"/>
                </a:lnTo>
                <a:lnTo>
                  <a:pt x="3722" y="318"/>
                </a:lnTo>
                <a:lnTo>
                  <a:pt x="3714" y="342"/>
                </a:lnTo>
                <a:lnTo>
                  <a:pt x="3706" y="366"/>
                </a:lnTo>
                <a:lnTo>
                  <a:pt x="3701" y="392"/>
                </a:lnTo>
                <a:lnTo>
                  <a:pt x="3698" y="420"/>
                </a:lnTo>
                <a:lnTo>
                  <a:pt x="3697" y="450"/>
                </a:lnTo>
                <a:lnTo>
                  <a:pt x="3698" y="481"/>
                </a:lnTo>
                <a:lnTo>
                  <a:pt x="3701" y="510"/>
                </a:lnTo>
                <a:lnTo>
                  <a:pt x="3707" y="539"/>
                </a:lnTo>
                <a:lnTo>
                  <a:pt x="3715" y="564"/>
                </a:lnTo>
                <a:lnTo>
                  <a:pt x="3725" y="588"/>
                </a:lnTo>
                <a:lnTo>
                  <a:pt x="3736" y="610"/>
                </a:lnTo>
                <a:lnTo>
                  <a:pt x="3749" y="629"/>
                </a:lnTo>
                <a:lnTo>
                  <a:pt x="3764" y="647"/>
                </a:lnTo>
                <a:lnTo>
                  <a:pt x="3781" y="663"/>
                </a:lnTo>
                <a:lnTo>
                  <a:pt x="3800" y="677"/>
                </a:lnTo>
                <a:lnTo>
                  <a:pt x="3819" y="688"/>
                </a:lnTo>
                <a:lnTo>
                  <a:pt x="3841" y="698"/>
                </a:lnTo>
                <a:lnTo>
                  <a:pt x="3865" y="706"/>
                </a:lnTo>
                <a:lnTo>
                  <a:pt x="3890" y="711"/>
                </a:lnTo>
                <a:lnTo>
                  <a:pt x="3916" y="714"/>
                </a:lnTo>
                <a:lnTo>
                  <a:pt x="3944" y="715"/>
                </a:lnTo>
                <a:lnTo>
                  <a:pt x="3979" y="713"/>
                </a:lnTo>
                <a:lnTo>
                  <a:pt x="4010" y="708"/>
                </a:lnTo>
                <a:lnTo>
                  <a:pt x="4024" y="703"/>
                </a:lnTo>
                <a:lnTo>
                  <a:pt x="4038" y="698"/>
                </a:lnTo>
                <a:lnTo>
                  <a:pt x="4062" y="683"/>
                </a:lnTo>
                <a:lnTo>
                  <a:pt x="4083" y="667"/>
                </a:lnTo>
                <a:lnTo>
                  <a:pt x="4102" y="649"/>
                </a:lnTo>
                <a:lnTo>
                  <a:pt x="4118" y="628"/>
                </a:lnTo>
                <a:lnTo>
                  <a:pt x="4132" y="605"/>
                </a:lnTo>
                <a:lnTo>
                  <a:pt x="4078" y="570"/>
                </a:lnTo>
                <a:lnTo>
                  <a:pt x="4068" y="585"/>
                </a:lnTo>
                <a:lnTo>
                  <a:pt x="4055" y="601"/>
                </a:lnTo>
                <a:lnTo>
                  <a:pt x="4042" y="614"/>
                </a:lnTo>
                <a:lnTo>
                  <a:pt x="4027" y="626"/>
                </a:lnTo>
                <a:lnTo>
                  <a:pt x="4018" y="632"/>
                </a:lnTo>
                <a:lnTo>
                  <a:pt x="4009" y="637"/>
                </a:lnTo>
                <a:lnTo>
                  <a:pt x="3990" y="644"/>
                </a:lnTo>
                <a:lnTo>
                  <a:pt x="3968" y="648"/>
                </a:lnTo>
                <a:lnTo>
                  <a:pt x="3946" y="649"/>
                </a:lnTo>
                <a:lnTo>
                  <a:pt x="3908" y="646"/>
                </a:lnTo>
                <a:lnTo>
                  <a:pt x="3890" y="643"/>
                </a:lnTo>
                <a:lnTo>
                  <a:pt x="3873" y="636"/>
                </a:lnTo>
                <a:lnTo>
                  <a:pt x="3858" y="628"/>
                </a:lnTo>
                <a:lnTo>
                  <a:pt x="3845" y="620"/>
                </a:lnTo>
                <a:lnTo>
                  <a:pt x="3831" y="608"/>
                </a:lnTo>
                <a:lnTo>
                  <a:pt x="3820" y="596"/>
                </a:lnTo>
                <a:lnTo>
                  <a:pt x="3811" y="582"/>
                </a:lnTo>
                <a:lnTo>
                  <a:pt x="3802" y="567"/>
                </a:lnTo>
                <a:lnTo>
                  <a:pt x="3794" y="550"/>
                </a:lnTo>
                <a:lnTo>
                  <a:pt x="3788" y="531"/>
                </a:lnTo>
                <a:lnTo>
                  <a:pt x="3783" y="513"/>
                </a:lnTo>
                <a:lnTo>
                  <a:pt x="3780" y="492"/>
                </a:lnTo>
                <a:lnTo>
                  <a:pt x="3777" y="471"/>
                </a:lnTo>
                <a:lnTo>
                  <a:pt x="3777" y="447"/>
                </a:lnTo>
                <a:lnTo>
                  <a:pt x="4143" y="447"/>
                </a:lnTo>
                <a:close/>
                <a:moveTo>
                  <a:pt x="3784" y="382"/>
                </a:moveTo>
                <a:lnTo>
                  <a:pt x="3793" y="350"/>
                </a:lnTo>
                <a:lnTo>
                  <a:pt x="3804" y="322"/>
                </a:lnTo>
                <a:lnTo>
                  <a:pt x="3818" y="300"/>
                </a:lnTo>
                <a:lnTo>
                  <a:pt x="3835" y="282"/>
                </a:lnTo>
                <a:lnTo>
                  <a:pt x="3844" y="275"/>
                </a:lnTo>
                <a:lnTo>
                  <a:pt x="3854" y="269"/>
                </a:lnTo>
                <a:lnTo>
                  <a:pt x="3874" y="259"/>
                </a:lnTo>
                <a:lnTo>
                  <a:pt x="3898" y="253"/>
                </a:lnTo>
                <a:lnTo>
                  <a:pt x="3922" y="252"/>
                </a:lnTo>
                <a:lnTo>
                  <a:pt x="3945" y="253"/>
                </a:lnTo>
                <a:lnTo>
                  <a:pt x="3968" y="260"/>
                </a:lnTo>
                <a:lnTo>
                  <a:pt x="3979" y="264"/>
                </a:lnTo>
                <a:lnTo>
                  <a:pt x="3990" y="270"/>
                </a:lnTo>
                <a:lnTo>
                  <a:pt x="4009" y="284"/>
                </a:lnTo>
                <a:lnTo>
                  <a:pt x="4025" y="303"/>
                </a:lnTo>
                <a:lnTo>
                  <a:pt x="4039" y="325"/>
                </a:lnTo>
                <a:lnTo>
                  <a:pt x="4048" y="351"/>
                </a:lnTo>
                <a:lnTo>
                  <a:pt x="4050" y="367"/>
                </a:lnTo>
                <a:lnTo>
                  <a:pt x="4051" y="382"/>
                </a:lnTo>
                <a:lnTo>
                  <a:pt x="3784" y="382"/>
                </a:lnTo>
                <a:close/>
                <a:moveTo>
                  <a:pt x="3489" y="703"/>
                </a:moveTo>
                <a:lnTo>
                  <a:pt x="3489" y="312"/>
                </a:lnTo>
                <a:lnTo>
                  <a:pt x="3511" y="294"/>
                </a:lnTo>
                <a:lnTo>
                  <a:pt x="3537" y="278"/>
                </a:lnTo>
                <a:lnTo>
                  <a:pt x="3551" y="270"/>
                </a:lnTo>
                <a:lnTo>
                  <a:pt x="3566" y="264"/>
                </a:lnTo>
                <a:lnTo>
                  <a:pt x="3580" y="261"/>
                </a:lnTo>
                <a:lnTo>
                  <a:pt x="3596" y="260"/>
                </a:lnTo>
                <a:lnTo>
                  <a:pt x="3614" y="261"/>
                </a:lnTo>
                <a:lnTo>
                  <a:pt x="3632" y="263"/>
                </a:lnTo>
                <a:lnTo>
                  <a:pt x="3647" y="267"/>
                </a:lnTo>
                <a:lnTo>
                  <a:pt x="3662" y="272"/>
                </a:lnTo>
                <a:lnTo>
                  <a:pt x="3676" y="197"/>
                </a:lnTo>
                <a:lnTo>
                  <a:pt x="3646" y="190"/>
                </a:lnTo>
                <a:lnTo>
                  <a:pt x="3626" y="188"/>
                </a:lnTo>
                <a:lnTo>
                  <a:pt x="3603" y="187"/>
                </a:lnTo>
                <a:lnTo>
                  <a:pt x="3588" y="188"/>
                </a:lnTo>
                <a:lnTo>
                  <a:pt x="3571" y="192"/>
                </a:lnTo>
                <a:lnTo>
                  <a:pt x="3539" y="206"/>
                </a:lnTo>
                <a:lnTo>
                  <a:pt x="3524" y="215"/>
                </a:lnTo>
                <a:lnTo>
                  <a:pt x="3511" y="225"/>
                </a:lnTo>
                <a:lnTo>
                  <a:pt x="3488" y="244"/>
                </a:lnTo>
                <a:lnTo>
                  <a:pt x="3481" y="200"/>
                </a:lnTo>
                <a:lnTo>
                  <a:pt x="3408" y="200"/>
                </a:lnTo>
                <a:lnTo>
                  <a:pt x="3408" y="703"/>
                </a:lnTo>
                <a:lnTo>
                  <a:pt x="3489" y="703"/>
                </a:lnTo>
                <a:close/>
                <a:moveTo>
                  <a:pt x="3280" y="703"/>
                </a:moveTo>
                <a:lnTo>
                  <a:pt x="3280" y="376"/>
                </a:lnTo>
                <a:lnTo>
                  <a:pt x="3280" y="350"/>
                </a:lnTo>
                <a:lnTo>
                  <a:pt x="3278" y="328"/>
                </a:lnTo>
                <a:lnTo>
                  <a:pt x="3274" y="307"/>
                </a:lnTo>
                <a:lnTo>
                  <a:pt x="3269" y="289"/>
                </a:lnTo>
                <a:lnTo>
                  <a:pt x="3263" y="271"/>
                </a:lnTo>
                <a:lnTo>
                  <a:pt x="3254" y="255"/>
                </a:lnTo>
                <a:lnTo>
                  <a:pt x="3245" y="242"/>
                </a:lnTo>
                <a:lnTo>
                  <a:pt x="3234" y="231"/>
                </a:lnTo>
                <a:lnTo>
                  <a:pt x="3222" y="220"/>
                </a:lnTo>
                <a:lnTo>
                  <a:pt x="3208" y="211"/>
                </a:lnTo>
                <a:lnTo>
                  <a:pt x="3193" y="205"/>
                </a:lnTo>
                <a:lnTo>
                  <a:pt x="3178" y="198"/>
                </a:lnTo>
                <a:lnTo>
                  <a:pt x="3160" y="194"/>
                </a:lnTo>
                <a:lnTo>
                  <a:pt x="3143" y="190"/>
                </a:lnTo>
                <a:lnTo>
                  <a:pt x="3123" y="188"/>
                </a:lnTo>
                <a:lnTo>
                  <a:pt x="3103" y="187"/>
                </a:lnTo>
                <a:lnTo>
                  <a:pt x="3072" y="188"/>
                </a:lnTo>
                <a:lnTo>
                  <a:pt x="3044" y="193"/>
                </a:lnTo>
                <a:lnTo>
                  <a:pt x="3020" y="198"/>
                </a:lnTo>
                <a:lnTo>
                  <a:pt x="2997" y="207"/>
                </a:lnTo>
                <a:lnTo>
                  <a:pt x="2977" y="218"/>
                </a:lnTo>
                <a:lnTo>
                  <a:pt x="2958" y="232"/>
                </a:lnTo>
                <a:lnTo>
                  <a:pt x="2941" y="249"/>
                </a:lnTo>
                <a:lnTo>
                  <a:pt x="2925" y="268"/>
                </a:lnTo>
                <a:lnTo>
                  <a:pt x="2983" y="307"/>
                </a:lnTo>
                <a:lnTo>
                  <a:pt x="2993" y="295"/>
                </a:lnTo>
                <a:lnTo>
                  <a:pt x="3005" y="285"/>
                </a:lnTo>
                <a:lnTo>
                  <a:pt x="3031" y="268"/>
                </a:lnTo>
                <a:lnTo>
                  <a:pt x="3047" y="260"/>
                </a:lnTo>
                <a:lnTo>
                  <a:pt x="3062" y="255"/>
                </a:lnTo>
                <a:lnTo>
                  <a:pt x="3095" y="252"/>
                </a:lnTo>
                <a:lnTo>
                  <a:pt x="3119" y="253"/>
                </a:lnTo>
                <a:lnTo>
                  <a:pt x="3139" y="259"/>
                </a:lnTo>
                <a:lnTo>
                  <a:pt x="3158" y="268"/>
                </a:lnTo>
                <a:lnTo>
                  <a:pt x="3172" y="280"/>
                </a:lnTo>
                <a:lnTo>
                  <a:pt x="3184" y="295"/>
                </a:lnTo>
                <a:lnTo>
                  <a:pt x="3193" y="316"/>
                </a:lnTo>
                <a:lnTo>
                  <a:pt x="3198" y="340"/>
                </a:lnTo>
                <a:lnTo>
                  <a:pt x="3200" y="370"/>
                </a:lnTo>
                <a:lnTo>
                  <a:pt x="3200" y="377"/>
                </a:lnTo>
                <a:lnTo>
                  <a:pt x="3148" y="378"/>
                </a:lnTo>
                <a:lnTo>
                  <a:pt x="3095" y="385"/>
                </a:lnTo>
                <a:lnTo>
                  <a:pt x="3043" y="397"/>
                </a:lnTo>
                <a:lnTo>
                  <a:pt x="3020" y="404"/>
                </a:lnTo>
                <a:lnTo>
                  <a:pt x="2997" y="414"/>
                </a:lnTo>
                <a:lnTo>
                  <a:pt x="2976" y="425"/>
                </a:lnTo>
                <a:lnTo>
                  <a:pt x="2956" y="438"/>
                </a:lnTo>
                <a:lnTo>
                  <a:pt x="2940" y="453"/>
                </a:lnTo>
                <a:lnTo>
                  <a:pt x="2924" y="469"/>
                </a:lnTo>
                <a:lnTo>
                  <a:pt x="2911" y="488"/>
                </a:lnTo>
                <a:lnTo>
                  <a:pt x="2902" y="509"/>
                </a:lnTo>
                <a:lnTo>
                  <a:pt x="2897" y="532"/>
                </a:lnTo>
                <a:lnTo>
                  <a:pt x="2895" y="558"/>
                </a:lnTo>
                <a:lnTo>
                  <a:pt x="2896" y="576"/>
                </a:lnTo>
                <a:lnTo>
                  <a:pt x="2899" y="594"/>
                </a:lnTo>
                <a:lnTo>
                  <a:pt x="2903" y="611"/>
                </a:lnTo>
                <a:lnTo>
                  <a:pt x="2910" y="626"/>
                </a:lnTo>
                <a:lnTo>
                  <a:pt x="2918" y="640"/>
                </a:lnTo>
                <a:lnTo>
                  <a:pt x="2926" y="654"/>
                </a:lnTo>
                <a:lnTo>
                  <a:pt x="2947" y="676"/>
                </a:lnTo>
                <a:lnTo>
                  <a:pt x="2974" y="692"/>
                </a:lnTo>
                <a:lnTo>
                  <a:pt x="3003" y="706"/>
                </a:lnTo>
                <a:lnTo>
                  <a:pt x="3034" y="712"/>
                </a:lnTo>
                <a:lnTo>
                  <a:pt x="3050" y="714"/>
                </a:lnTo>
                <a:lnTo>
                  <a:pt x="3066" y="715"/>
                </a:lnTo>
                <a:lnTo>
                  <a:pt x="3106" y="711"/>
                </a:lnTo>
                <a:lnTo>
                  <a:pt x="3125" y="707"/>
                </a:lnTo>
                <a:lnTo>
                  <a:pt x="3143" y="701"/>
                </a:lnTo>
                <a:lnTo>
                  <a:pt x="3159" y="693"/>
                </a:lnTo>
                <a:lnTo>
                  <a:pt x="3167" y="689"/>
                </a:lnTo>
                <a:lnTo>
                  <a:pt x="3174" y="683"/>
                </a:lnTo>
                <a:lnTo>
                  <a:pt x="3189" y="672"/>
                </a:lnTo>
                <a:lnTo>
                  <a:pt x="3203" y="660"/>
                </a:lnTo>
                <a:lnTo>
                  <a:pt x="3206" y="703"/>
                </a:lnTo>
                <a:lnTo>
                  <a:pt x="3280" y="703"/>
                </a:lnTo>
                <a:close/>
                <a:moveTo>
                  <a:pt x="3200" y="597"/>
                </a:moveTo>
                <a:lnTo>
                  <a:pt x="3173" y="616"/>
                </a:lnTo>
                <a:lnTo>
                  <a:pt x="3159" y="625"/>
                </a:lnTo>
                <a:lnTo>
                  <a:pt x="3144" y="634"/>
                </a:lnTo>
                <a:lnTo>
                  <a:pt x="3128" y="640"/>
                </a:lnTo>
                <a:lnTo>
                  <a:pt x="3112" y="645"/>
                </a:lnTo>
                <a:lnTo>
                  <a:pt x="3076" y="648"/>
                </a:lnTo>
                <a:lnTo>
                  <a:pt x="3059" y="647"/>
                </a:lnTo>
                <a:lnTo>
                  <a:pt x="3042" y="644"/>
                </a:lnTo>
                <a:lnTo>
                  <a:pt x="3026" y="637"/>
                </a:lnTo>
                <a:lnTo>
                  <a:pt x="3010" y="628"/>
                </a:lnTo>
                <a:lnTo>
                  <a:pt x="2997" y="615"/>
                </a:lnTo>
                <a:lnTo>
                  <a:pt x="2986" y="600"/>
                </a:lnTo>
                <a:lnTo>
                  <a:pt x="2983" y="591"/>
                </a:lnTo>
                <a:lnTo>
                  <a:pt x="2979" y="581"/>
                </a:lnTo>
                <a:lnTo>
                  <a:pt x="2977" y="559"/>
                </a:lnTo>
                <a:lnTo>
                  <a:pt x="2978" y="541"/>
                </a:lnTo>
                <a:lnTo>
                  <a:pt x="2983" y="525"/>
                </a:lnTo>
                <a:lnTo>
                  <a:pt x="2989" y="510"/>
                </a:lnTo>
                <a:lnTo>
                  <a:pt x="2994" y="504"/>
                </a:lnTo>
                <a:lnTo>
                  <a:pt x="2998" y="498"/>
                </a:lnTo>
                <a:lnTo>
                  <a:pt x="3010" y="487"/>
                </a:lnTo>
                <a:lnTo>
                  <a:pt x="3023" y="477"/>
                </a:lnTo>
                <a:lnTo>
                  <a:pt x="3038" y="469"/>
                </a:lnTo>
                <a:lnTo>
                  <a:pt x="3053" y="463"/>
                </a:lnTo>
                <a:lnTo>
                  <a:pt x="3089" y="452"/>
                </a:lnTo>
                <a:lnTo>
                  <a:pt x="3126" y="446"/>
                </a:lnTo>
                <a:lnTo>
                  <a:pt x="3163" y="443"/>
                </a:lnTo>
                <a:lnTo>
                  <a:pt x="3200" y="441"/>
                </a:lnTo>
                <a:lnTo>
                  <a:pt x="3200" y="597"/>
                </a:lnTo>
                <a:close/>
                <a:moveTo>
                  <a:pt x="2471" y="903"/>
                </a:moveTo>
                <a:lnTo>
                  <a:pt x="2471" y="698"/>
                </a:lnTo>
                <a:lnTo>
                  <a:pt x="2492" y="706"/>
                </a:lnTo>
                <a:lnTo>
                  <a:pt x="2516" y="711"/>
                </a:lnTo>
                <a:lnTo>
                  <a:pt x="2542" y="714"/>
                </a:lnTo>
                <a:lnTo>
                  <a:pt x="2570" y="715"/>
                </a:lnTo>
                <a:lnTo>
                  <a:pt x="2597" y="714"/>
                </a:lnTo>
                <a:lnTo>
                  <a:pt x="2622" y="710"/>
                </a:lnTo>
                <a:lnTo>
                  <a:pt x="2648" y="704"/>
                </a:lnTo>
                <a:lnTo>
                  <a:pt x="2671" y="696"/>
                </a:lnTo>
                <a:lnTo>
                  <a:pt x="2693" y="686"/>
                </a:lnTo>
                <a:lnTo>
                  <a:pt x="2714" y="674"/>
                </a:lnTo>
                <a:lnTo>
                  <a:pt x="2732" y="658"/>
                </a:lnTo>
                <a:lnTo>
                  <a:pt x="2750" y="642"/>
                </a:lnTo>
                <a:lnTo>
                  <a:pt x="2766" y="623"/>
                </a:lnTo>
                <a:lnTo>
                  <a:pt x="2780" y="603"/>
                </a:lnTo>
                <a:lnTo>
                  <a:pt x="2792" y="581"/>
                </a:lnTo>
                <a:lnTo>
                  <a:pt x="2797" y="569"/>
                </a:lnTo>
                <a:lnTo>
                  <a:pt x="2803" y="557"/>
                </a:lnTo>
                <a:lnTo>
                  <a:pt x="2811" y="531"/>
                </a:lnTo>
                <a:lnTo>
                  <a:pt x="2816" y="505"/>
                </a:lnTo>
                <a:lnTo>
                  <a:pt x="2821" y="476"/>
                </a:lnTo>
                <a:lnTo>
                  <a:pt x="2822" y="446"/>
                </a:lnTo>
                <a:lnTo>
                  <a:pt x="2818" y="397"/>
                </a:lnTo>
                <a:lnTo>
                  <a:pt x="2811" y="348"/>
                </a:lnTo>
                <a:lnTo>
                  <a:pt x="2804" y="326"/>
                </a:lnTo>
                <a:lnTo>
                  <a:pt x="2796" y="304"/>
                </a:lnTo>
                <a:lnTo>
                  <a:pt x="2786" y="284"/>
                </a:lnTo>
                <a:lnTo>
                  <a:pt x="2774" y="265"/>
                </a:lnTo>
                <a:lnTo>
                  <a:pt x="2761" y="249"/>
                </a:lnTo>
                <a:lnTo>
                  <a:pt x="2746" y="233"/>
                </a:lnTo>
                <a:lnTo>
                  <a:pt x="2729" y="220"/>
                </a:lnTo>
                <a:lnTo>
                  <a:pt x="2710" y="208"/>
                </a:lnTo>
                <a:lnTo>
                  <a:pt x="2691" y="199"/>
                </a:lnTo>
                <a:lnTo>
                  <a:pt x="2667" y="193"/>
                </a:lnTo>
                <a:lnTo>
                  <a:pt x="2643" y="189"/>
                </a:lnTo>
                <a:lnTo>
                  <a:pt x="2616" y="187"/>
                </a:lnTo>
                <a:lnTo>
                  <a:pt x="2577" y="190"/>
                </a:lnTo>
                <a:lnTo>
                  <a:pt x="2558" y="194"/>
                </a:lnTo>
                <a:lnTo>
                  <a:pt x="2540" y="199"/>
                </a:lnTo>
                <a:lnTo>
                  <a:pt x="2522" y="206"/>
                </a:lnTo>
                <a:lnTo>
                  <a:pt x="2504" y="215"/>
                </a:lnTo>
                <a:lnTo>
                  <a:pt x="2487" y="225"/>
                </a:lnTo>
                <a:lnTo>
                  <a:pt x="2470" y="237"/>
                </a:lnTo>
                <a:lnTo>
                  <a:pt x="2465" y="200"/>
                </a:lnTo>
                <a:lnTo>
                  <a:pt x="2390" y="200"/>
                </a:lnTo>
                <a:lnTo>
                  <a:pt x="2390" y="903"/>
                </a:lnTo>
                <a:lnTo>
                  <a:pt x="2471" y="903"/>
                </a:lnTo>
                <a:close/>
                <a:moveTo>
                  <a:pt x="2471" y="306"/>
                </a:moveTo>
                <a:lnTo>
                  <a:pt x="2499" y="285"/>
                </a:lnTo>
                <a:lnTo>
                  <a:pt x="2530" y="268"/>
                </a:lnTo>
                <a:lnTo>
                  <a:pt x="2545" y="261"/>
                </a:lnTo>
                <a:lnTo>
                  <a:pt x="2562" y="257"/>
                </a:lnTo>
                <a:lnTo>
                  <a:pt x="2595" y="253"/>
                </a:lnTo>
                <a:lnTo>
                  <a:pt x="2615" y="254"/>
                </a:lnTo>
                <a:lnTo>
                  <a:pt x="2632" y="258"/>
                </a:lnTo>
                <a:lnTo>
                  <a:pt x="2649" y="263"/>
                </a:lnTo>
                <a:lnTo>
                  <a:pt x="2664" y="270"/>
                </a:lnTo>
                <a:lnTo>
                  <a:pt x="2677" y="280"/>
                </a:lnTo>
                <a:lnTo>
                  <a:pt x="2689" y="291"/>
                </a:lnTo>
                <a:lnTo>
                  <a:pt x="2699" y="302"/>
                </a:lnTo>
                <a:lnTo>
                  <a:pt x="2708" y="316"/>
                </a:lnTo>
                <a:lnTo>
                  <a:pt x="2724" y="346"/>
                </a:lnTo>
                <a:lnTo>
                  <a:pt x="2732" y="379"/>
                </a:lnTo>
                <a:lnTo>
                  <a:pt x="2738" y="414"/>
                </a:lnTo>
                <a:lnTo>
                  <a:pt x="2740" y="450"/>
                </a:lnTo>
                <a:lnTo>
                  <a:pt x="2739" y="473"/>
                </a:lnTo>
                <a:lnTo>
                  <a:pt x="2737" y="494"/>
                </a:lnTo>
                <a:lnTo>
                  <a:pt x="2732" y="515"/>
                </a:lnTo>
                <a:lnTo>
                  <a:pt x="2727" y="535"/>
                </a:lnTo>
                <a:lnTo>
                  <a:pt x="2719" y="552"/>
                </a:lnTo>
                <a:lnTo>
                  <a:pt x="2710" y="569"/>
                </a:lnTo>
                <a:lnTo>
                  <a:pt x="2699" y="583"/>
                </a:lnTo>
                <a:lnTo>
                  <a:pt x="2688" y="597"/>
                </a:lnTo>
                <a:lnTo>
                  <a:pt x="2675" y="608"/>
                </a:lnTo>
                <a:lnTo>
                  <a:pt x="2661" y="620"/>
                </a:lnTo>
                <a:lnTo>
                  <a:pt x="2645" y="628"/>
                </a:lnTo>
                <a:lnTo>
                  <a:pt x="2629" y="636"/>
                </a:lnTo>
                <a:lnTo>
                  <a:pt x="2611" y="642"/>
                </a:lnTo>
                <a:lnTo>
                  <a:pt x="2594" y="646"/>
                </a:lnTo>
                <a:lnTo>
                  <a:pt x="2555" y="649"/>
                </a:lnTo>
                <a:lnTo>
                  <a:pt x="2529" y="648"/>
                </a:lnTo>
                <a:lnTo>
                  <a:pt x="2505" y="643"/>
                </a:lnTo>
                <a:lnTo>
                  <a:pt x="2486" y="636"/>
                </a:lnTo>
                <a:lnTo>
                  <a:pt x="2471" y="627"/>
                </a:lnTo>
                <a:lnTo>
                  <a:pt x="2471" y="306"/>
                </a:lnTo>
                <a:close/>
                <a:moveTo>
                  <a:pt x="2035" y="120"/>
                </a:moveTo>
                <a:lnTo>
                  <a:pt x="2046" y="119"/>
                </a:lnTo>
                <a:lnTo>
                  <a:pt x="2056" y="115"/>
                </a:lnTo>
                <a:lnTo>
                  <a:pt x="2064" y="110"/>
                </a:lnTo>
                <a:lnTo>
                  <a:pt x="2073" y="102"/>
                </a:lnTo>
                <a:lnTo>
                  <a:pt x="2080" y="93"/>
                </a:lnTo>
                <a:lnTo>
                  <a:pt x="2084" y="83"/>
                </a:lnTo>
                <a:lnTo>
                  <a:pt x="2088" y="72"/>
                </a:lnTo>
                <a:lnTo>
                  <a:pt x="2089" y="60"/>
                </a:lnTo>
                <a:lnTo>
                  <a:pt x="2088" y="48"/>
                </a:lnTo>
                <a:lnTo>
                  <a:pt x="2084" y="37"/>
                </a:lnTo>
                <a:lnTo>
                  <a:pt x="2080" y="27"/>
                </a:lnTo>
                <a:lnTo>
                  <a:pt x="2073" y="17"/>
                </a:lnTo>
                <a:lnTo>
                  <a:pt x="2064" y="10"/>
                </a:lnTo>
                <a:lnTo>
                  <a:pt x="2056" y="4"/>
                </a:lnTo>
                <a:lnTo>
                  <a:pt x="2046" y="1"/>
                </a:lnTo>
                <a:lnTo>
                  <a:pt x="2035" y="0"/>
                </a:lnTo>
                <a:lnTo>
                  <a:pt x="2024" y="1"/>
                </a:lnTo>
                <a:lnTo>
                  <a:pt x="2014" y="4"/>
                </a:lnTo>
                <a:lnTo>
                  <a:pt x="2005" y="10"/>
                </a:lnTo>
                <a:lnTo>
                  <a:pt x="1997" y="17"/>
                </a:lnTo>
                <a:lnTo>
                  <a:pt x="1989" y="27"/>
                </a:lnTo>
                <a:lnTo>
                  <a:pt x="1985" y="37"/>
                </a:lnTo>
                <a:lnTo>
                  <a:pt x="1982" y="48"/>
                </a:lnTo>
                <a:lnTo>
                  <a:pt x="1981" y="60"/>
                </a:lnTo>
                <a:lnTo>
                  <a:pt x="1982" y="72"/>
                </a:lnTo>
                <a:lnTo>
                  <a:pt x="1985" y="83"/>
                </a:lnTo>
                <a:lnTo>
                  <a:pt x="1989" y="93"/>
                </a:lnTo>
                <a:lnTo>
                  <a:pt x="1997" y="102"/>
                </a:lnTo>
                <a:lnTo>
                  <a:pt x="2005" y="110"/>
                </a:lnTo>
                <a:lnTo>
                  <a:pt x="2014" y="115"/>
                </a:lnTo>
                <a:lnTo>
                  <a:pt x="2024" y="119"/>
                </a:lnTo>
                <a:lnTo>
                  <a:pt x="2035" y="120"/>
                </a:lnTo>
                <a:close/>
                <a:moveTo>
                  <a:pt x="1994" y="703"/>
                </a:moveTo>
                <a:lnTo>
                  <a:pt x="2075" y="703"/>
                </a:lnTo>
                <a:lnTo>
                  <a:pt x="2075" y="200"/>
                </a:lnTo>
                <a:lnTo>
                  <a:pt x="1994" y="200"/>
                </a:lnTo>
                <a:lnTo>
                  <a:pt x="1994" y="703"/>
                </a:lnTo>
                <a:close/>
                <a:moveTo>
                  <a:pt x="1771" y="267"/>
                </a:moveTo>
                <a:lnTo>
                  <a:pt x="1905" y="267"/>
                </a:lnTo>
                <a:lnTo>
                  <a:pt x="1905" y="200"/>
                </a:lnTo>
                <a:lnTo>
                  <a:pt x="1772" y="200"/>
                </a:lnTo>
                <a:lnTo>
                  <a:pt x="1772" y="62"/>
                </a:lnTo>
                <a:lnTo>
                  <a:pt x="1691" y="62"/>
                </a:lnTo>
                <a:lnTo>
                  <a:pt x="1691" y="200"/>
                </a:lnTo>
                <a:lnTo>
                  <a:pt x="1605" y="200"/>
                </a:lnTo>
                <a:lnTo>
                  <a:pt x="1605" y="267"/>
                </a:lnTo>
                <a:lnTo>
                  <a:pt x="1691" y="267"/>
                </a:lnTo>
                <a:lnTo>
                  <a:pt x="1691" y="597"/>
                </a:lnTo>
                <a:lnTo>
                  <a:pt x="1693" y="625"/>
                </a:lnTo>
                <a:lnTo>
                  <a:pt x="1698" y="649"/>
                </a:lnTo>
                <a:lnTo>
                  <a:pt x="1703" y="660"/>
                </a:lnTo>
                <a:lnTo>
                  <a:pt x="1708" y="669"/>
                </a:lnTo>
                <a:lnTo>
                  <a:pt x="1715" y="678"/>
                </a:lnTo>
                <a:lnTo>
                  <a:pt x="1722" y="686"/>
                </a:lnTo>
                <a:lnTo>
                  <a:pt x="1739" y="699"/>
                </a:lnTo>
                <a:lnTo>
                  <a:pt x="1759" y="708"/>
                </a:lnTo>
                <a:lnTo>
                  <a:pt x="1782" y="713"/>
                </a:lnTo>
                <a:lnTo>
                  <a:pt x="1810" y="715"/>
                </a:lnTo>
                <a:lnTo>
                  <a:pt x="1847" y="712"/>
                </a:lnTo>
                <a:lnTo>
                  <a:pt x="1876" y="704"/>
                </a:lnTo>
                <a:lnTo>
                  <a:pt x="1900" y="692"/>
                </a:lnTo>
                <a:lnTo>
                  <a:pt x="1924" y="676"/>
                </a:lnTo>
                <a:lnTo>
                  <a:pt x="1892" y="622"/>
                </a:lnTo>
                <a:lnTo>
                  <a:pt x="1877" y="632"/>
                </a:lnTo>
                <a:lnTo>
                  <a:pt x="1861" y="642"/>
                </a:lnTo>
                <a:lnTo>
                  <a:pt x="1851" y="645"/>
                </a:lnTo>
                <a:lnTo>
                  <a:pt x="1842" y="647"/>
                </a:lnTo>
                <a:lnTo>
                  <a:pt x="1822" y="649"/>
                </a:lnTo>
                <a:lnTo>
                  <a:pt x="1811" y="649"/>
                </a:lnTo>
                <a:lnTo>
                  <a:pt x="1802" y="647"/>
                </a:lnTo>
                <a:lnTo>
                  <a:pt x="1786" y="637"/>
                </a:lnTo>
                <a:lnTo>
                  <a:pt x="1779" y="629"/>
                </a:lnTo>
                <a:lnTo>
                  <a:pt x="1775" y="620"/>
                </a:lnTo>
                <a:lnTo>
                  <a:pt x="1772" y="605"/>
                </a:lnTo>
                <a:lnTo>
                  <a:pt x="1771" y="589"/>
                </a:lnTo>
                <a:lnTo>
                  <a:pt x="1771" y="267"/>
                </a:lnTo>
                <a:close/>
                <a:moveTo>
                  <a:pt x="1180" y="703"/>
                </a:moveTo>
                <a:lnTo>
                  <a:pt x="1180" y="310"/>
                </a:lnTo>
                <a:lnTo>
                  <a:pt x="1210" y="290"/>
                </a:lnTo>
                <a:lnTo>
                  <a:pt x="1227" y="281"/>
                </a:lnTo>
                <a:lnTo>
                  <a:pt x="1244" y="271"/>
                </a:lnTo>
                <a:lnTo>
                  <a:pt x="1264" y="263"/>
                </a:lnTo>
                <a:lnTo>
                  <a:pt x="1283" y="258"/>
                </a:lnTo>
                <a:lnTo>
                  <a:pt x="1303" y="254"/>
                </a:lnTo>
                <a:lnTo>
                  <a:pt x="1323" y="253"/>
                </a:lnTo>
                <a:lnTo>
                  <a:pt x="1352" y="255"/>
                </a:lnTo>
                <a:lnTo>
                  <a:pt x="1364" y="258"/>
                </a:lnTo>
                <a:lnTo>
                  <a:pt x="1377" y="261"/>
                </a:lnTo>
                <a:lnTo>
                  <a:pt x="1398" y="272"/>
                </a:lnTo>
                <a:lnTo>
                  <a:pt x="1406" y="279"/>
                </a:lnTo>
                <a:lnTo>
                  <a:pt x="1414" y="286"/>
                </a:lnTo>
                <a:lnTo>
                  <a:pt x="1426" y="305"/>
                </a:lnTo>
                <a:lnTo>
                  <a:pt x="1435" y="328"/>
                </a:lnTo>
                <a:lnTo>
                  <a:pt x="1441" y="357"/>
                </a:lnTo>
                <a:lnTo>
                  <a:pt x="1443" y="389"/>
                </a:lnTo>
                <a:lnTo>
                  <a:pt x="1443" y="703"/>
                </a:lnTo>
                <a:lnTo>
                  <a:pt x="1525" y="703"/>
                </a:lnTo>
                <a:lnTo>
                  <a:pt x="1525" y="390"/>
                </a:lnTo>
                <a:lnTo>
                  <a:pt x="1522" y="344"/>
                </a:lnTo>
                <a:lnTo>
                  <a:pt x="1514" y="303"/>
                </a:lnTo>
                <a:lnTo>
                  <a:pt x="1508" y="284"/>
                </a:lnTo>
                <a:lnTo>
                  <a:pt x="1501" y="268"/>
                </a:lnTo>
                <a:lnTo>
                  <a:pt x="1492" y="253"/>
                </a:lnTo>
                <a:lnTo>
                  <a:pt x="1482" y="239"/>
                </a:lnTo>
                <a:lnTo>
                  <a:pt x="1470" y="227"/>
                </a:lnTo>
                <a:lnTo>
                  <a:pt x="1457" y="217"/>
                </a:lnTo>
                <a:lnTo>
                  <a:pt x="1442" y="208"/>
                </a:lnTo>
                <a:lnTo>
                  <a:pt x="1424" y="200"/>
                </a:lnTo>
                <a:lnTo>
                  <a:pt x="1405" y="195"/>
                </a:lnTo>
                <a:lnTo>
                  <a:pt x="1384" y="190"/>
                </a:lnTo>
                <a:lnTo>
                  <a:pt x="1362" y="188"/>
                </a:lnTo>
                <a:lnTo>
                  <a:pt x="1337" y="187"/>
                </a:lnTo>
                <a:lnTo>
                  <a:pt x="1314" y="188"/>
                </a:lnTo>
                <a:lnTo>
                  <a:pt x="1291" y="192"/>
                </a:lnTo>
                <a:lnTo>
                  <a:pt x="1270" y="196"/>
                </a:lnTo>
                <a:lnTo>
                  <a:pt x="1250" y="203"/>
                </a:lnTo>
                <a:lnTo>
                  <a:pt x="1212" y="220"/>
                </a:lnTo>
                <a:lnTo>
                  <a:pt x="1180" y="240"/>
                </a:lnTo>
                <a:lnTo>
                  <a:pt x="1180" y="0"/>
                </a:lnTo>
                <a:lnTo>
                  <a:pt x="1099" y="0"/>
                </a:lnTo>
                <a:lnTo>
                  <a:pt x="1099" y="703"/>
                </a:lnTo>
                <a:lnTo>
                  <a:pt x="1180" y="703"/>
                </a:lnTo>
                <a:close/>
                <a:moveTo>
                  <a:pt x="651" y="693"/>
                </a:moveTo>
                <a:lnTo>
                  <a:pt x="673" y="702"/>
                </a:lnTo>
                <a:lnTo>
                  <a:pt x="699" y="710"/>
                </a:lnTo>
                <a:lnTo>
                  <a:pt x="725" y="713"/>
                </a:lnTo>
                <a:lnTo>
                  <a:pt x="753" y="715"/>
                </a:lnTo>
                <a:lnTo>
                  <a:pt x="781" y="713"/>
                </a:lnTo>
                <a:lnTo>
                  <a:pt x="808" y="710"/>
                </a:lnTo>
                <a:lnTo>
                  <a:pt x="832" y="702"/>
                </a:lnTo>
                <a:lnTo>
                  <a:pt x="855" y="692"/>
                </a:lnTo>
                <a:lnTo>
                  <a:pt x="876" y="680"/>
                </a:lnTo>
                <a:lnTo>
                  <a:pt x="896" y="666"/>
                </a:lnTo>
                <a:lnTo>
                  <a:pt x="914" y="650"/>
                </a:lnTo>
                <a:lnTo>
                  <a:pt x="929" y="633"/>
                </a:lnTo>
                <a:lnTo>
                  <a:pt x="942" y="614"/>
                </a:lnTo>
                <a:lnTo>
                  <a:pt x="954" y="593"/>
                </a:lnTo>
                <a:lnTo>
                  <a:pt x="964" y="571"/>
                </a:lnTo>
                <a:lnTo>
                  <a:pt x="972" y="548"/>
                </a:lnTo>
                <a:lnTo>
                  <a:pt x="979" y="525"/>
                </a:lnTo>
                <a:lnTo>
                  <a:pt x="983" y="500"/>
                </a:lnTo>
                <a:lnTo>
                  <a:pt x="987" y="451"/>
                </a:lnTo>
                <a:lnTo>
                  <a:pt x="986" y="426"/>
                </a:lnTo>
                <a:lnTo>
                  <a:pt x="983" y="402"/>
                </a:lnTo>
                <a:lnTo>
                  <a:pt x="979" y="378"/>
                </a:lnTo>
                <a:lnTo>
                  <a:pt x="972" y="354"/>
                </a:lnTo>
                <a:lnTo>
                  <a:pt x="964" y="332"/>
                </a:lnTo>
                <a:lnTo>
                  <a:pt x="954" y="310"/>
                </a:lnTo>
                <a:lnTo>
                  <a:pt x="942" y="289"/>
                </a:lnTo>
                <a:lnTo>
                  <a:pt x="929" y="270"/>
                </a:lnTo>
                <a:lnTo>
                  <a:pt x="914" y="252"/>
                </a:lnTo>
                <a:lnTo>
                  <a:pt x="896" y="237"/>
                </a:lnTo>
                <a:lnTo>
                  <a:pt x="876" y="222"/>
                </a:lnTo>
                <a:lnTo>
                  <a:pt x="855" y="210"/>
                </a:lnTo>
                <a:lnTo>
                  <a:pt x="832" y="200"/>
                </a:lnTo>
                <a:lnTo>
                  <a:pt x="808" y="193"/>
                </a:lnTo>
                <a:lnTo>
                  <a:pt x="781" y="189"/>
                </a:lnTo>
                <a:lnTo>
                  <a:pt x="753" y="187"/>
                </a:lnTo>
                <a:lnTo>
                  <a:pt x="724" y="189"/>
                </a:lnTo>
                <a:lnTo>
                  <a:pt x="698" y="193"/>
                </a:lnTo>
                <a:lnTo>
                  <a:pt x="673" y="200"/>
                </a:lnTo>
                <a:lnTo>
                  <a:pt x="650" y="209"/>
                </a:lnTo>
                <a:lnTo>
                  <a:pt x="629" y="221"/>
                </a:lnTo>
                <a:lnTo>
                  <a:pt x="610" y="236"/>
                </a:lnTo>
                <a:lnTo>
                  <a:pt x="593" y="251"/>
                </a:lnTo>
                <a:lnTo>
                  <a:pt x="577" y="269"/>
                </a:lnTo>
                <a:lnTo>
                  <a:pt x="563" y="287"/>
                </a:lnTo>
                <a:lnTo>
                  <a:pt x="551" y="308"/>
                </a:lnTo>
                <a:lnTo>
                  <a:pt x="541" y="329"/>
                </a:lnTo>
                <a:lnTo>
                  <a:pt x="533" y="353"/>
                </a:lnTo>
                <a:lnTo>
                  <a:pt x="527" y="376"/>
                </a:lnTo>
                <a:lnTo>
                  <a:pt x="522" y="400"/>
                </a:lnTo>
                <a:lnTo>
                  <a:pt x="519" y="450"/>
                </a:lnTo>
                <a:lnTo>
                  <a:pt x="522" y="498"/>
                </a:lnTo>
                <a:lnTo>
                  <a:pt x="527" y="522"/>
                </a:lnTo>
                <a:lnTo>
                  <a:pt x="533" y="547"/>
                </a:lnTo>
                <a:lnTo>
                  <a:pt x="542" y="570"/>
                </a:lnTo>
                <a:lnTo>
                  <a:pt x="552" y="592"/>
                </a:lnTo>
                <a:lnTo>
                  <a:pt x="579" y="633"/>
                </a:lnTo>
                <a:lnTo>
                  <a:pt x="594" y="650"/>
                </a:lnTo>
                <a:lnTo>
                  <a:pt x="610" y="666"/>
                </a:lnTo>
                <a:lnTo>
                  <a:pt x="630" y="680"/>
                </a:lnTo>
                <a:lnTo>
                  <a:pt x="651" y="693"/>
                </a:lnTo>
                <a:close/>
                <a:moveTo>
                  <a:pt x="637" y="588"/>
                </a:moveTo>
                <a:lnTo>
                  <a:pt x="628" y="573"/>
                </a:lnTo>
                <a:lnTo>
                  <a:pt x="620" y="557"/>
                </a:lnTo>
                <a:lnTo>
                  <a:pt x="608" y="524"/>
                </a:lnTo>
                <a:lnTo>
                  <a:pt x="602" y="487"/>
                </a:lnTo>
                <a:lnTo>
                  <a:pt x="599" y="450"/>
                </a:lnTo>
                <a:lnTo>
                  <a:pt x="602" y="412"/>
                </a:lnTo>
                <a:lnTo>
                  <a:pt x="608" y="377"/>
                </a:lnTo>
                <a:lnTo>
                  <a:pt x="614" y="359"/>
                </a:lnTo>
                <a:lnTo>
                  <a:pt x="620" y="344"/>
                </a:lnTo>
                <a:lnTo>
                  <a:pt x="628" y="328"/>
                </a:lnTo>
                <a:lnTo>
                  <a:pt x="637" y="314"/>
                </a:lnTo>
                <a:lnTo>
                  <a:pt x="647" y="301"/>
                </a:lnTo>
                <a:lnTo>
                  <a:pt x="659" y="289"/>
                </a:lnTo>
                <a:lnTo>
                  <a:pt x="671" y="278"/>
                </a:lnTo>
                <a:lnTo>
                  <a:pt x="685" y="269"/>
                </a:lnTo>
                <a:lnTo>
                  <a:pt x="700" y="261"/>
                </a:lnTo>
                <a:lnTo>
                  <a:pt x="716" y="255"/>
                </a:lnTo>
                <a:lnTo>
                  <a:pt x="734" y="253"/>
                </a:lnTo>
                <a:lnTo>
                  <a:pt x="753" y="252"/>
                </a:lnTo>
                <a:lnTo>
                  <a:pt x="771" y="253"/>
                </a:lnTo>
                <a:lnTo>
                  <a:pt x="789" y="255"/>
                </a:lnTo>
                <a:lnTo>
                  <a:pt x="806" y="261"/>
                </a:lnTo>
                <a:lnTo>
                  <a:pt x="821" y="269"/>
                </a:lnTo>
                <a:lnTo>
                  <a:pt x="835" y="278"/>
                </a:lnTo>
                <a:lnTo>
                  <a:pt x="847" y="289"/>
                </a:lnTo>
                <a:lnTo>
                  <a:pt x="860" y="301"/>
                </a:lnTo>
                <a:lnTo>
                  <a:pt x="870" y="314"/>
                </a:lnTo>
                <a:lnTo>
                  <a:pt x="878" y="328"/>
                </a:lnTo>
                <a:lnTo>
                  <a:pt x="887" y="344"/>
                </a:lnTo>
                <a:lnTo>
                  <a:pt x="898" y="378"/>
                </a:lnTo>
                <a:lnTo>
                  <a:pt x="906" y="413"/>
                </a:lnTo>
                <a:lnTo>
                  <a:pt x="908" y="451"/>
                </a:lnTo>
                <a:lnTo>
                  <a:pt x="906" y="487"/>
                </a:lnTo>
                <a:lnTo>
                  <a:pt x="898" y="524"/>
                </a:lnTo>
                <a:lnTo>
                  <a:pt x="894" y="540"/>
                </a:lnTo>
                <a:lnTo>
                  <a:pt x="887" y="557"/>
                </a:lnTo>
                <a:lnTo>
                  <a:pt x="878" y="572"/>
                </a:lnTo>
                <a:lnTo>
                  <a:pt x="870" y="586"/>
                </a:lnTo>
                <a:lnTo>
                  <a:pt x="847" y="612"/>
                </a:lnTo>
                <a:lnTo>
                  <a:pt x="835" y="623"/>
                </a:lnTo>
                <a:lnTo>
                  <a:pt x="821" y="633"/>
                </a:lnTo>
                <a:lnTo>
                  <a:pt x="806" y="639"/>
                </a:lnTo>
                <a:lnTo>
                  <a:pt x="789" y="645"/>
                </a:lnTo>
                <a:lnTo>
                  <a:pt x="771" y="648"/>
                </a:lnTo>
                <a:lnTo>
                  <a:pt x="753" y="649"/>
                </a:lnTo>
                <a:lnTo>
                  <a:pt x="735" y="648"/>
                </a:lnTo>
                <a:lnTo>
                  <a:pt x="717" y="645"/>
                </a:lnTo>
                <a:lnTo>
                  <a:pt x="701" y="639"/>
                </a:lnTo>
                <a:lnTo>
                  <a:pt x="687" y="633"/>
                </a:lnTo>
                <a:lnTo>
                  <a:pt x="672" y="623"/>
                </a:lnTo>
                <a:lnTo>
                  <a:pt x="659" y="613"/>
                </a:lnTo>
                <a:lnTo>
                  <a:pt x="648" y="601"/>
                </a:lnTo>
                <a:lnTo>
                  <a:pt x="637" y="588"/>
                </a:lnTo>
                <a:close/>
                <a:moveTo>
                  <a:pt x="84" y="703"/>
                </a:moveTo>
                <a:lnTo>
                  <a:pt x="84" y="412"/>
                </a:lnTo>
                <a:lnTo>
                  <a:pt x="156" y="337"/>
                </a:lnTo>
                <a:lnTo>
                  <a:pt x="400" y="703"/>
                </a:lnTo>
                <a:lnTo>
                  <a:pt x="501" y="703"/>
                </a:lnTo>
                <a:lnTo>
                  <a:pt x="216" y="276"/>
                </a:lnTo>
                <a:lnTo>
                  <a:pt x="487" y="0"/>
                </a:lnTo>
                <a:lnTo>
                  <a:pt x="387" y="0"/>
                </a:lnTo>
                <a:lnTo>
                  <a:pt x="84" y="308"/>
                </a:lnTo>
                <a:lnTo>
                  <a:pt x="84" y="0"/>
                </a:lnTo>
                <a:lnTo>
                  <a:pt x="0" y="0"/>
                </a:lnTo>
                <a:lnTo>
                  <a:pt x="0" y="703"/>
                </a:lnTo>
                <a:lnTo>
                  <a:pt x="84" y="703"/>
                </a:lnTo>
                <a:close/>
                <a:moveTo>
                  <a:pt x="6645" y="715"/>
                </a:moveTo>
                <a:lnTo>
                  <a:pt x="6656" y="714"/>
                </a:lnTo>
                <a:lnTo>
                  <a:pt x="6667" y="710"/>
                </a:lnTo>
                <a:lnTo>
                  <a:pt x="6677" y="704"/>
                </a:lnTo>
                <a:lnTo>
                  <a:pt x="6684" y="697"/>
                </a:lnTo>
                <a:lnTo>
                  <a:pt x="6692" y="687"/>
                </a:lnTo>
                <a:lnTo>
                  <a:pt x="6698" y="676"/>
                </a:lnTo>
                <a:lnTo>
                  <a:pt x="6700" y="665"/>
                </a:lnTo>
                <a:lnTo>
                  <a:pt x="6701" y="652"/>
                </a:lnTo>
                <a:lnTo>
                  <a:pt x="6700" y="639"/>
                </a:lnTo>
                <a:lnTo>
                  <a:pt x="6698" y="627"/>
                </a:lnTo>
                <a:lnTo>
                  <a:pt x="6692" y="616"/>
                </a:lnTo>
                <a:lnTo>
                  <a:pt x="6684" y="607"/>
                </a:lnTo>
                <a:lnTo>
                  <a:pt x="6677" y="599"/>
                </a:lnTo>
                <a:lnTo>
                  <a:pt x="6667" y="593"/>
                </a:lnTo>
                <a:lnTo>
                  <a:pt x="6656" y="590"/>
                </a:lnTo>
                <a:lnTo>
                  <a:pt x="6645" y="589"/>
                </a:lnTo>
                <a:lnTo>
                  <a:pt x="6632" y="590"/>
                </a:lnTo>
                <a:lnTo>
                  <a:pt x="6621" y="593"/>
                </a:lnTo>
                <a:lnTo>
                  <a:pt x="6613" y="599"/>
                </a:lnTo>
                <a:lnTo>
                  <a:pt x="6604" y="607"/>
                </a:lnTo>
                <a:lnTo>
                  <a:pt x="6596" y="616"/>
                </a:lnTo>
                <a:lnTo>
                  <a:pt x="6592" y="627"/>
                </a:lnTo>
                <a:lnTo>
                  <a:pt x="6588" y="639"/>
                </a:lnTo>
                <a:lnTo>
                  <a:pt x="6587" y="652"/>
                </a:lnTo>
                <a:lnTo>
                  <a:pt x="6588" y="665"/>
                </a:lnTo>
                <a:lnTo>
                  <a:pt x="6592" y="676"/>
                </a:lnTo>
                <a:lnTo>
                  <a:pt x="6596" y="687"/>
                </a:lnTo>
                <a:lnTo>
                  <a:pt x="6604" y="697"/>
                </a:lnTo>
                <a:lnTo>
                  <a:pt x="6613" y="704"/>
                </a:lnTo>
                <a:lnTo>
                  <a:pt x="6621" y="710"/>
                </a:lnTo>
                <a:lnTo>
                  <a:pt x="6632" y="714"/>
                </a:lnTo>
                <a:lnTo>
                  <a:pt x="6645" y="7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0" y="2187006"/>
            <a:ext cx="12192000" cy="2341113"/>
          </a:xfrm>
          <a:custGeom>
            <a:avLst/>
            <a:gdLst>
              <a:gd name="T0" fmla="*/ 376 w 11779"/>
              <a:gd name="T1" fmla="*/ 1724 h 2262"/>
              <a:gd name="T2" fmla="*/ 2687 w 11779"/>
              <a:gd name="T3" fmla="*/ 691 h 2262"/>
              <a:gd name="T4" fmla="*/ 2335 w 11779"/>
              <a:gd name="T5" fmla="*/ 570 h 2262"/>
              <a:gd name="T6" fmla="*/ 2958 w 11779"/>
              <a:gd name="T7" fmla="*/ 660 h 2262"/>
              <a:gd name="T8" fmla="*/ 1339 w 11779"/>
              <a:gd name="T9" fmla="*/ 987 h 2262"/>
              <a:gd name="T10" fmla="*/ 1687 w 11779"/>
              <a:gd name="T11" fmla="*/ 681 h 2262"/>
              <a:gd name="T12" fmla="*/ 1420 w 11779"/>
              <a:gd name="T13" fmla="*/ 1456 h 2262"/>
              <a:gd name="T14" fmla="*/ 2007 w 11779"/>
              <a:gd name="T15" fmla="*/ 1531 h 2262"/>
              <a:gd name="T16" fmla="*/ 1303 w 11779"/>
              <a:gd name="T17" fmla="*/ 1719 h 2262"/>
              <a:gd name="T18" fmla="*/ 979 w 11779"/>
              <a:gd name="T19" fmla="*/ 1197 h 2262"/>
              <a:gd name="T20" fmla="*/ 1323 w 11779"/>
              <a:gd name="T21" fmla="*/ 483 h 2262"/>
              <a:gd name="T22" fmla="*/ 2017 w 11779"/>
              <a:gd name="T23" fmla="*/ 609 h 2262"/>
              <a:gd name="T24" fmla="*/ 11177 w 11779"/>
              <a:gd name="T25" fmla="*/ 652 h 2262"/>
              <a:gd name="T26" fmla="*/ 10981 w 11779"/>
              <a:gd name="T27" fmla="*/ 1225 h 2262"/>
              <a:gd name="T28" fmla="*/ 11371 w 11779"/>
              <a:gd name="T29" fmla="*/ 1533 h 2262"/>
              <a:gd name="T30" fmla="*/ 11491 w 11779"/>
              <a:gd name="T31" fmla="*/ 852 h 2262"/>
              <a:gd name="T32" fmla="*/ 10986 w 11779"/>
              <a:gd name="T33" fmla="*/ 1725 h 2262"/>
              <a:gd name="T34" fmla="*/ 10630 w 11779"/>
              <a:gd name="T35" fmla="*/ 1030 h 2262"/>
              <a:gd name="T36" fmla="*/ 10937 w 11779"/>
              <a:gd name="T37" fmla="*/ 505 h 2262"/>
              <a:gd name="T38" fmla="*/ 11688 w 11779"/>
              <a:gd name="T39" fmla="*/ 595 h 2262"/>
              <a:gd name="T40" fmla="*/ 11380 w 11779"/>
              <a:gd name="T41" fmla="*/ 1757 h 2262"/>
              <a:gd name="T42" fmla="*/ 10436 w 11779"/>
              <a:gd name="T43" fmla="*/ 5 h 2262"/>
              <a:gd name="T44" fmla="*/ 9241 w 11779"/>
              <a:gd name="T45" fmla="*/ 1131 h 2262"/>
              <a:gd name="T46" fmla="*/ 9148 w 11779"/>
              <a:gd name="T47" fmla="*/ 1476 h 2262"/>
              <a:gd name="T48" fmla="*/ 9848 w 11779"/>
              <a:gd name="T49" fmla="*/ 1719 h 2262"/>
              <a:gd name="T50" fmla="*/ 8812 w 11779"/>
              <a:gd name="T51" fmla="*/ 1583 h 2262"/>
              <a:gd name="T52" fmla="*/ 8930 w 11779"/>
              <a:gd name="T53" fmla="*/ 975 h 2262"/>
              <a:gd name="T54" fmla="*/ 9477 w 11779"/>
              <a:gd name="T55" fmla="*/ 741 h 2262"/>
              <a:gd name="T56" fmla="*/ 8886 w 11779"/>
              <a:gd name="T57" fmla="*/ 492 h 2262"/>
              <a:gd name="T58" fmla="*/ 9773 w 11779"/>
              <a:gd name="T59" fmla="*/ 599 h 2262"/>
              <a:gd name="T60" fmla="*/ 6878 w 11779"/>
              <a:gd name="T61" fmla="*/ 1727 h 2262"/>
              <a:gd name="T62" fmla="*/ 7436 w 11779"/>
              <a:gd name="T63" fmla="*/ 1483 h 2262"/>
              <a:gd name="T64" fmla="*/ 7171 w 11779"/>
              <a:gd name="T65" fmla="*/ 1149 h 2262"/>
              <a:gd name="T66" fmla="*/ 6901 w 11779"/>
              <a:gd name="T67" fmla="*/ 666 h 2262"/>
              <a:gd name="T68" fmla="*/ 7677 w 11779"/>
              <a:gd name="T69" fmla="*/ 458 h 2262"/>
              <a:gd name="T70" fmla="*/ 7279 w 11779"/>
              <a:gd name="T71" fmla="*/ 680 h 2262"/>
              <a:gd name="T72" fmla="*/ 7575 w 11779"/>
              <a:gd name="T73" fmla="*/ 1023 h 2262"/>
              <a:gd name="T74" fmla="*/ 7778 w 11779"/>
              <a:gd name="T75" fmla="*/ 1527 h 2262"/>
              <a:gd name="T76" fmla="*/ 4855 w 11779"/>
              <a:gd name="T77" fmla="*/ 661 h 2262"/>
              <a:gd name="T78" fmla="*/ 4699 w 11779"/>
              <a:gd name="T79" fmla="*/ 1012 h 2262"/>
              <a:gd name="T80" fmla="*/ 4954 w 11779"/>
              <a:gd name="T81" fmla="*/ 657 h 2262"/>
              <a:gd name="T82" fmla="*/ 4815 w 11779"/>
              <a:gd name="T83" fmla="*/ 1493 h 2262"/>
              <a:gd name="T84" fmla="*/ 5337 w 11779"/>
              <a:gd name="T85" fmla="*/ 1717 h 2262"/>
              <a:gd name="T86" fmla="*/ 4551 w 11779"/>
              <a:gd name="T87" fmla="*/ 1666 h 2262"/>
              <a:gd name="T88" fmla="*/ 4328 w 11779"/>
              <a:gd name="T89" fmla="*/ 1023 h 2262"/>
              <a:gd name="T90" fmla="*/ 4790 w 11779"/>
              <a:gd name="T91" fmla="*/ 453 h 2262"/>
              <a:gd name="T92" fmla="*/ 5428 w 11779"/>
              <a:gd name="T93" fmla="*/ 709 h 2262"/>
              <a:gd name="T94" fmla="*/ 3939 w 11779"/>
              <a:gd name="T95" fmla="*/ 1700 h 2262"/>
              <a:gd name="T96" fmla="*/ 3047 w 11779"/>
              <a:gd name="T97" fmla="*/ 483 h 2262"/>
              <a:gd name="T98" fmla="*/ 3706 w 11779"/>
              <a:gd name="T99" fmla="*/ 1527 h 2262"/>
              <a:gd name="T100" fmla="*/ 8626 w 11779"/>
              <a:gd name="T101" fmla="*/ 1744 h 2262"/>
              <a:gd name="T102" fmla="*/ 8073 w 11779"/>
              <a:gd name="T103" fmla="*/ 1504 h 2262"/>
              <a:gd name="T104" fmla="*/ 8050 w 11779"/>
              <a:gd name="T105" fmla="*/ 465 h 2262"/>
              <a:gd name="T106" fmla="*/ 8427 w 11779"/>
              <a:gd name="T107" fmla="*/ 462 h 2262"/>
              <a:gd name="T108" fmla="*/ 8415 w 11779"/>
              <a:gd name="T109" fmla="*/ 1382 h 2262"/>
              <a:gd name="T110" fmla="*/ 8670 w 11779"/>
              <a:gd name="T111" fmla="*/ 1559 h 2262"/>
              <a:gd name="T112" fmla="*/ 6281 w 11779"/>
              <a:gd name="T113" fmla="*/ 2100 h 2262"/>
              <a:gd name="T114" fmla="*/ 6006 w 11779"/>
              <a:gd name="T115" fmla="*/ 2007 h 2262"/>
              <a:gd name="T116" fmla="*/ 5921 w 11779"/>
              <a:gd name="T117" fmla="*/ 1689 h 2262"/>
              <a:gd name="T118" fmla="*/ 6182 w 11779"/>
              <a:gd name="T119" fmla="*/ 1531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779" h="2262">
                <a:moveTo>
                  <a:pt x="1235" y="97"/>
                </a:moveTo>
                <a:lnTo>
                  <a:pt x="1216" y="298"/>
                </a:lnTo>
                <a:lnTo>
                  <a:pt x="1213" y="309"/>
                </a:lnTo>
                <a:lnTo>
                  <a:pt x="1210" y="315"/>
                </a:lnTo>
                <a:lnTo>
                  <a:pt x="1206" y="318"/>
                </a:lnTo>
                <a:lnTo>
                  <a:pt x="1202" y="320"/>
                </a:lnTo>
                <a:lnTo>
                  <a:pt x="1193" y="321"/>
                </a:lnTo>
                <a:lnTo>
                  <a:pt x="751" y="321"/>
                </a:lnTo>
                <a:lnTo>
                  <a:pt x="751" y="1013"/>
                </a:lnTo>
                <a:lnTo>
                  <a:pt x="751" y="1706"/>
                </a:lnTo>
                <a:lnTo>
                  <a:pt x="750" y="1719"/>
                </a:lnTo>
                <a:lnTo>
                  <a:pt x="746" y="1727"/>
                </a:lnTo>
                <a:lnTo>
                  <a:pt x="737" y="1733"/>
                </a:lnTo>
                <a:lnTo>
                  <a:pt x="725" y="1735"/>
                </a:lnTo>
                <a:lnTo>
                  <a:pt x="394" y="1735"/>
                </a:lnTo>
                <a:lnTo>
                  <a:pt x="385" y="1733"/>
                </a:lnTo>
                <a:lnTo>
                  <a:pt x="378" y="1728"/>
                </a:lnTo>
                <a:lnTo>
                  <a:pt x="376" y="1724"/>
                </a:lnTo>
                <a:lnTo>
                  <a:pt x="374" y="1719"/>
                </a:lnTo>
                <a:lnTo>
                  <a:pt x="372" y="1706"/>
                </a:lnTo>
                <a:lnTo>
                  <a:pt x="372" y="1013"/>
                </a:lnTo>
                <a:lnTo>
                  <a:pt x="372" y="321"/>
                </a:lnTo>
                <a:lnTo>
                  <a:pt x="0" y="321"/>
                </a:lnTo>
                <a:lnTo>
                  <a:pt x="0" y="75"/>
                </a:lnTo>
                <a:lnTo>
                  <a:pt x="608" y="75"/>
                </a:lnTo>
                <a:lnTo>
                  <a:pt x="1216" y="75"/>
                </a:lnTo>
                <a:lnTo>
                  <a:pt x="1229" y="80"/>
                </a:lnTo>
                <a:lnTo>
                  <a:pt x="1234" y="85"/>
                </a:lnTo>
                <a:lnTo>
                  <a:pt x="1235" y="92"/>
                </a:lnTo>
                <a:lnTo>
                  <a:pt x="1235" y="97"/>
                </a:lnTo>
                <a:close/>
                <a:moveTo>
                  <a:pt x="2948" y="661"/>
                </a:moveTo>
                <a:lnTo>
                  <a:pt x="2832" y="667"/>
                </a:lnTo>
                <a:lnTo>
                  <a:pt x="2713" y="676"/>
                </a:lnTo>
                <a:lnTo>
                  <a:pt x="2703" y="678"/>
                </a:lnTo>
                <a:lnTo>
                  <a:pt x="2692" y="685"/>
                </a:lnTo>
                <a:lnTo>
                  <a:pt x="2687" y="691"/>
                </a:lnTo>
                <a:lnTo>
                  <a:pt x="2682" y="697"/>
                </a:lnTo>
                <a:lnTo>
                  <a:pt x="2680" y="705"/>
                </a:lnTo>
                <a:lnTo>
                  <a:pt x="2680" y="716"/>
                </a:lnTo>
                <a:lnTo>
                  <a:pt x="2680" y="1217"/>
                </a:lnTo>
                <a:lnTo>
                  <a:pt x="2680" y="1717"/>
                </a:lnTo>
                <a:lnTo>
                  <a:pt x="2678" y="1728"/>
                </a:lnTo>
                <a:lnTo>
                  <a:pt x="2673" y="1736"/>
                </a:lnTo>
                <a:lnTo>
                  <a:pt x="2667" y="1741"/>
                </a:lnTo>
                <a:lnTo>
                  <a:pt x="2658" y="1742"/>
                </a:lnTo>
                <a:lnTo>
                  <a:pt x="2352" y="1742"/>
                </a:lnTo>
                <a:lnTo>
                  <a:pt x="2344" y="1741"/>
                </a:lnTo>
                <a:lnTo>
                  <a:pt x="2338" y="1736"/>
                </a:lnTo>
                <a:lnTo>
                  <a:pt x="2335" y="1733"/>
                </a:lnTo>
                <a:lnTo>
                  <a:pt x="2334" y="1730"/>
                </a:lnTo>
                <a:lnTo>
                  <a:pt x="2332" y="1719"/>
                </a:lnTo>
                <a:lnTo>
                  <a:pt x="2332" y="1162"/>
                </a:lnTo>
                <a:lnTo>
                  <a:pt x="2332" y="606"/>
                </a:lnTo>
                <a:lnTo>
                  <a:pt x="2335" y="570"/>
                </a:lnTo>
                <a:lnTo>
                  <a:pt x="2339" y="552"/>
                </a:lnTo>
                <a:lnTo>
                  <a:pt x="2341" y="544"/>
                </a:lnTo>
                <a:lnTo>
                  <a:pt x="2345" y="536"/>
                </a:lnTo>
                <a:lnTo>
                  <a:pt x="2356" y="522"/>
                </a:lnTo>
                <a:lnTo>
                  <a:pt x="2370" y="511"/>
                </a:lnTo>
                <a:lnTo>
                  <a:pt x="2388" y="503"/>
                </a:lnTo>
                <a:lnTo>
                  <a:pt x="2411" y="498"/>
                </a:lnTo>
                <a:lnTo>
                  <a:pt x="2673" y="472"/>
                </a:lnTo>
                <a:lnTo>
                  <a:pt x="2818" y="461"/>
                </a:lnTo>
                <a:lnTo>
                  <a:pt x="2953" y="454"/>
                </a:lnTo>
                <a:lnTo>
                  <a:pt x="2962" y="455"/>
                </a:lnTo>
                <a:lnTo>
                  <a:pt x="2966" y="460"/>
                </a:lnTo>
                <a:lnTo>
                  <a:pt x="2970" y="467"/>
                </a:lnTo>
                <a:lnTo>
                  <a:pt x="2971" y="476"/>
                </a:lnTo>
                <a:lnTo>
                  <a:pt x="2971" y="642"/>
                </a:lnTo>
                <a:lnTo>
                  <a:pt x="2970" y="649"/>
                </a:lnTo>
                <a:lnTo>
                  <a:pt x="2965" y="655"/>
                </a:lnTo>
                <a:lnTo>
                  <a:pt x="2958" y="660"/>
                </a:lnTo>
                <a:lnTo>
                  <a:pt x="2948" y="661"/>
                </a:lnTo>
                <a:close/>
                <a:moveTo>
                  <a:pt x="1570" y="655"/>
                </a:moveTo>
                <a:lnTo>
                  <a:pt x="1536" y="657"/>
                </a:lnTo>
                <a:lnTo>
                  <a:pt x="1505" y="661"/>
                </a:lnTo>
                <a:lnTo>
                  <a:pt x="1477" y="670"/>
                </a:lnTo>
                <a:lnTo>
                  <a:pt x="1454" y="681"/>
                </a:lnTo>
                <a:lnTo>
                  <a:pt x="1432" y="696"/>
                </a:lnTo>
                <a:lnTo>
                  <a:pt x="1414" y="713"/>
                </a:lnTo>
                <a:lnTo>
                  <a:pt x="1397" y="732"/>
                </a:lnTo>
                <a:lnTo>
                  <a:pt x="1383" y="753"/>
                </a:lnTo>
                <a:lnTo>
                  <a:pt x="1372" y="777"/>
                </a:lnTo>
                <a:lnTo>
                  <a:pt x="1362" y="803"/>
                </a:lnTo>
                <a:lnTo>
                  <a:pt x="1355" y="830"/>
                </a:lnTo>
                <a:lnTo>
                  <a:pt x="1349" y="859"/>
                </a:lnTo>
                <a:lnTo>
                  <a:pt x="1347" y="875"/>
                </a:lnTo>
                <a:lnTo>
                  <a:pt x="1345" y="890"/>
                </a:lnTo>
                <a:lnTo>
                  <a:pt x="1342" y="921"/>
                </a:lnTo>
                <a:lnTo>
                  <a:pt x="1339" y="987"/>
                </a:lnTo>
                <a:lnTo>
                  <a:pt x="1340" y="1001"/>
                </a:lnTo>
                <a:lnTo>
                  <a:pt x="1344" y="1008"/>
                </a:lnTo>
                <a:lnTo>
                  <a:pt x="1349" y="1012"/>
                </a:lnTo>
                <a:lnTo>
                  <a:pt x="1359" y="1013"/>
                </a:lnTo>
                <a:lnTo>
                  <a:pt x="1774" y="1013"/>
                </a:lnTo>
                <a:lnTo>
                  <a:pt x="1784" y="1012"/>
                </a:lnTo>
                <a:lnTo>
                  <a:pt x="1791" y="1009"/>
                </a:lnTo>
                <a:lnTo>
                  <a:pt x="1796" y="1002"/>
                </a:lnTo>
                <a:lnTo>
                  <a:pt x="1797" y="990"/>
                </a:lnTo>
                <a:lnTo>
                  <a:pt x="1796" y="923"/>
                </a:lnTo>
                <a:lnTo>
                  <a:pt x="1790" y="859"/>
                </a:lnTo>
                <a:lnTo>
                  <a:pt x="1776" y="803"/>
                </a:lnTo>
                <a:lnTo>
                  <a:pt x="1768" y="776"/>
                </a:lnTo>
                <a:lnTo>
                  <a:pt x="1757" y="753"/>
                </a:lnTo>
                <a:lnTo>
                  <a:pt x="1743" y="731"/>
                </a:lnTo>
                <a:lnTo>
                  <a:pt x="1727" y="711"/>
                </a:lnTo>
                <a:lnTo>
                  <a:pt x="1709" y="696"/>
                </a:lnTo>
                <a:lnTo>
                  <a:pt x="1687" y="681"/>
                </a:lnTo>
                <a:lnTo>
                  <a:pt x="1663" y="670"/>
                </a:lnTo>
                <a:lnTo>
                  <a:pt x="1635" y="661"/>
                </a:lnTo>
                <a:lnTo>
                  <a:pt x="1604" y="657"/>
                </a:lnTo>
                <a:lnTo>
                  <a:pt x="1570" y="655"/>
                </a:lnTo>
                <a:close/>
                <a:moveTo>
                  <a:pt x="2134" y="1212"/>
                </a:moveTo>
                <a:lnTo>
                  <a:pt x="1368" y="1212"/>
                </a:lnTo>
                <a:lnTo>
                  <a:pt x="1361" y="1212"/>
                </a:lnTo>
                <a:lnTo>
                  <a:pt x="1355" y="1214"/>
                </a:lnTo>
                <a:lnTo>
                  <a:pt x="1351" y="1221"/>
                </a:lnTo>
                <a:lnTo>
                  <a:pt x="1350" y="1232"/>
                </a:lnTo>
                <a:lnTo>
                  <a:pt x="1351" y="1274"/>
                </a:lnTo>
                <a:lnTo>
                  <a:pt x="1356" y="1313"/>
                </a:lnTo>
                <a:lnTo>
                  <a:pt x="1359" y="1332"/>
                </a:lnTo>
                <a:lnTo>
                  <a:pt x="1362" y="1349"/>
                </a:lnTo>
                <a:lnTo>
                  <a:pt x="1373" y="1381"/>
                </a:lnTo>
                <a:lnTo>
                  <a:pt x="1386" y="1409"/>
                </a:lnTo>
                <a:lnTo>
                  <a:pt x="1401" y="1434"/>
                </a:lnTo>
                <a:lnTo>
                  <a:pt x="1420" y="1456"/>
                </a:lnTo>
                <a:lnTo>
                  <a:pt x="1431" y="1467"/>
                </a:lnTo>
                <a:lnTo>
                  <a:pt x="1442" y="1476"/>
                </a:lnTo>
                <a:lnTo>
                  <a:pt x="1465" y="1493"/>
                </a:lnTo>
                <a:lnTo>
                  <a:pt x="1493" y="1506"/>
                </a:lnTo>
                <a:lnTo>
                  <a:pt x="1508" y="1512"/>
                </a:lnTo>
                <a:lnTo>
                  <a:pt x="1522" y="1518"/>
                </a:lnTo>
                <a:lnTo>
                  <a:pt x="1555" y="1527"/>
                </a:lnTo>
                <a:lnTo>
                  <a:pt x="1591" y="1534"/>
                </a:lnTo>
                <a:lnTo>
                  <a:pt x="1630" y="1539"/>
                </a:lnTo>
                <a:lnTo>
                  <a:pt x="1671" y="1542"/>
                </a:lnTo>
                <a:lnTo>
                  <a:pt x="1715" y="1543"/>
                </a:lnTo>
                <a:lnTo>
                  <a:pt x="1776" y="1540"/>
                </a:lnTo>
                <a:lnTo>
                  <a:pt x="1842" y="1537"/>
                </a:lnTo>
                <a:lnTo>
                  <a:pt x="1987" y="1522"/>
                </a:lnTo>
                <a:lnTo>
                  <a:pt x="1994" y="1522"/>
                </a:lnTo>
                <a:lnTo>
                  <a:pt x="2000" y="1523"/>
                </a:lnTo>
                <a:lnTo>
                  <a:pt x="2005" y="1526"/>
                </a:lnTo>
                <a:lnTo>
                  <a:pt x="2007" y="1531"/>
                </a:lnTo>
                <a:lnTo>
                  <a:pt x="2008" y="1540"/>
                </a:lnTo>
                <a:lnTo>
                  <a:pt x="2008" y="1545"/>
                </a:lnTo>
                <a:lnTo>
                  <a:pt x="1987" y="1717"/>
                </a:lnTo>
                <a:lnTo>
                  <a:pt x="1984" y="1727"/>
                </a:lnTo>
                <a:lnTo>
                  <a:pt x="1979" y="1733"/>
                </a:lnTo>
                <a:lnTo>
                  <a:pt x="1964" y="1739"/>
                </a:lnTo>
                <a:lnTo>
                  <a:pt x="1923" y="1746"/>
                </a:lnTo>
                <a:lnTo>
                  <a:pt x="1876" y="1752"/>
                </a:lnTo>
                <a:lnTo>
                  <a:pt x="1780" y="1760"/>
                </a:lnTo>
                <a:lnTo>
                  <a:pt x="1688" y="1766"/>
                </a:lnTo>
                <a:lnTo>
                  <a:pt x="1615" y="1769"/>
                </a:lnTo>
                <a:lnTo>
                  <a:pt x="1547" y="1766"/>
                </a:lnTo>
                <a:lnTo>
                  <a:pt x="1514" y="1764"/>
                </a:lnTo>
                <a:lnTo>
                  <a:pt x="1481" y="1761"/>
                </a:lnTo>
                <a:lnTo>
                  <a:pt x="1419" y="1752"/>
                </a:lnTo>
                <a:lnTo>
                  <a:pt x="1359" y="1737"/>
                </a:lnTo>
                <a:lnTo>
                  <a:pt x="1331" y="1728"/>
                </a:lnTo>
                <a:lnTo>
                  <a:pt x="1303" y="1719"/>
                </a:lnTo>
                <a:lnTo>
                  <a:pt x="1250" y="1696"/>
                </a:lnTo>
                <a:lnTo>
                  <a:pt x="1224" y="1681"/>
                </a:lnTo>
                <a:lnTo>
                  <a:pt x="1201" y="1666"/>
                </a:lnTo>
                <a:lnTo>
                  <a:pt x="1178" y="1649"/>
                </a:lnTo>
                <a:lnTo>
                  <a:pt x="1156" y="1631"/>
                </a:lnTo>
                <a:lnTo>
                  <a:pt x="1135" y="1611"/>
                </a:lnTo>
                <a:lnTo>
                  <a:pt x="1116" y="1589"/>
                </a:lnTo>
                <a:lnTo>
                  <a:pt x="1097" y="1567"/>
                </a:lnTo>
                <a:lnTo>
                  <a:pt x="1080" y="1543"/>
                </a:lnTo>
                <a:lnTo>
                  <a:pt x="1065" y="1516"/>
                </a:lnTo>
                <a:lnTo>
                  <a:pt x="1050" y="1488"/>
                </a:lnTo>
                <a:lnTo>
                  <a:pt x="1036" y="1459"/>
                </a:lnTo>
                <a:lnTo>
                  <a:pt x="1024" y="1427"/>
                </a:lnTo>
                <a:lnTo>
                  <a:pt x="1003" y="1359"/>
                </a:lnTo>
                <a:lnTo>
                  <a:pt x="995" y="1321"/>
                </a:lnTo>
                <a:lnTo>
                  <a:pt x="989" y="1282"/>
                </a:lnTo>
                <a:lnTo>
                  <a:pt x="983" y="1240"/>
                </a:lnTo>
                <a:lnTo>
                  <a:pt x="979" y="1197"/>
                </a:lnTo>
                <a:lnTo>
                  <a:pt x="977" y="1152"/>
                </a:lnTo>
                <a:lnTo>
                  <a:pt x="975" y="1105"/>
                </a:lnTo>
                <a:lnTo>
                  <a:pt x="979" y="1023"/>
                </a:lnTo>
                <a:lnTo>
                  <a:pt x="986" y="947"/>
                </a:lnTo>
                <a:lnTo>
                  <a:pt x="992" y="912"/>
                </a:lnTo>
                <a:lnTo>
                  <a:pt x="1000" y="877"/>
                </a:lnTo>
                <a:lnTo>
                  <a:pt x="1008" y="843"/>
                </a:lnTo>
                <a:lnTo>
                  <a:pt x="1017" y="812"/>
                </a:lnTo>
                <a:lnTo>
                  <a:pt x="1040" y="753"/>
                </a:lnTo>
                <a:lnTo>
                  <a:pt x="1067" y="698"/>
                </a:lnTo>
                <a:lnTo>
                  <a:pt x="1100" y="649"/>
                </a:lnTo>
                <a:lnTo>
                  <a:pt x="1117" y="627"/>
                </a:lnTo>
                <a:lnTo>
                  <a:pt x="1135" y="605"/>
                </a:lnTo>
                <a:lnTo>
                  <a:pt x="1177" y="567"/>
                </a:lnTo>
                <a:lnTo>
                  <a:pt x="1199" y="550"/>
                </a:lnTo>
                <a:lnTo>
                  <a:pt x="1222" y="533"/>
                </a:lnTo>
                <a:lnTo>
                  <a:pt x="1271" y="505"/>
                </a:lnTo>
                <a:lnTo>
                  <a:pt x="1323" y="483"/>
                </a:lnTo>
                <a:lnTo>
                  <a:pt x="1379" y="465"/>
                </a:lnTo>
                <a:lnTo>
                  <a:pt x="1410" y="458"/>
                </a:lnTo>
                <a:lnTo>
                  <a:pt x="1441" y="453"/>
                </a:lnTo>
                <a:lnTo>
                  <a:pt x="1472" y="448"/>
                </a:lnTo>
                <a:lnTo>
                  <a:pt x="1504" y="445"/>
                </a:lnTo>
                <a:lnTo>
                  <a:pt x="1571" y="443"/>
                </a:lnTo>
                <a:lnTo>
                  <a:pt x="1653" y="445"/>
                </a:lnTo>
                <a:lnTo>
                  <a:pt x="1727" y="454"/>
                </a:lnTo>
                <a:lnTo>
                  <a:pt x="1762" y="461"/>
                </a:lnTo>
                <a:lnTo>
                  <a:pt x="1795" y="470"/>
                </a:lnTo>
                <a:lnTo>
                  <a:pt x="1854" y="490"/>
                </a:lnTo>
                <a:lnTo>
                  <a:pt x="1882" y="503"/>
                </a:lnTo>
                <a:lnTo>
                  <a:pt x="1909" y="517"/>
                </a:lnTo>
                <a:lnTo>
                  <a:pt x="1934" y="532"/>
                </a:lnTo>
                <a:lnTo>
                  <a:pt x="1957" y="549"/>
                </a:lnTo>
                <a:lnTo>
                  <a:pt x="1978" y="567"/>
                </a:lnTo>
                <a:lnTo>
                  <a:pt x="1998" y="588"/>
                </a:lnTo>
                <a:lnTo>
                  <a:pt x="2017" y="609"/>
                </a:lnTo>
                <a:lnTo>
                  <a:pt x="2034" y="632"/>
                </a:lnTo>
                <a:lnTo>
                  <a:pt x="2064" y="682"/>
                </a:lnTo>
                <a:lnTo>
                  <a:pt x="2078" y="709"/>
                </a:lnTo>
                <a:lnTo>
                  <a:pt x="2090" y="737"/>
                </a:lnTo>
                <a:lnTo>
                  <a:pt x="2111" y="798"/>
                </a:lnTo>
                <a:lnTo>
                  <a:pt x="2120" y="831"/>
                </a:lnTo>
                <a:lnTo>
                  <a:pt x="2128" y="865"/>
                </a:lnTo>
                <a:lnTo>
                  <a:pt x="2140" y="937"/>
                </a:lnTo>
                <a:lnTo>
                  <a:pt x="2149" y="1015"/>
                </a:lnTo>
                <a:lnTo>
                  <a:pt x="2153" y="1098"/>
                </a:lnTo>
                <a:lnTo>
                  <a:pt x="2155" y="1188"/>
                </a:lnTo>
                <a:lnTo>
                  <a:pt x="2153" y="1199"/>
                </a:lnTo>
                <a:lnTo>
                  <a:pt x="2149" y="1206"/>
                </a:lnTo>
                <a:lnTo>
                  <a:pt x="2142" y="1211"/>
                </a:lnTo>
                <a:lnTo>
                  <a:pt x="2134" y="1212"/>
                </a:lnTo>
                <a:close/>
                <a:moveTo>
                  <a:pt x="11246" y="646"/>
                </a:moveTo>
                <a:lnTo>
                  <a:pt x="11210" y="647"/>
                </a:lnTo>
                <a:lnTo>
                  <a:pt x="11177" y="652"/>
                </a:lnTo>
                <a:lnTo>
                  <a:pt x="11148" y="660"/>
                </a:lnTo>
                <a:lnTo>
                  <a:pt x="11120" y="671"/>
                </a:lnTo>
                <a:lnTo>
                  <a:pt x="11108" y="677"/>
                </a:lnTo>
                <a:lnTo>
                  <a:pt x="11096" y="686"/>
                </a:lnTo>
                <a:lnTo>
                  <a:pt x="11074" y="703"/>
                </a:lnTo>
                <a:lnTo>
                  <a:pt x="11064" y="714"/>
                </a:lnTo>
                <a:lnTo>
                  <a:pt x="11054" y="725"/>
                </a:lnTo>
                <a:lnTo>
                  <a:pt x="11037" y="752"/>
                </a:lnTo>
                <a:lnTo>
                  <a:pt x="11022" y="781"/>
                </a:lnTo>
                <a:lnTo>
                  <a:pt x="11010" y="815"/>
                </a:lnTo>
                <a:lnTo>
                  <a:pt x="10999" y="853"/>
                </a:lnTo>
                <a:lnTo>
                  <a:pt x="10991" y="896"/>
                </a:lnTo>
                <a:lnTo>
                  <a:pt x="10984" y="943"/>
                </a:lnTo>
                <a:lnTo>
                  <a:pt x="10981" y="995"/>
                </a:lnTo>
                <a:lnTo>
                  <a:pt x="10977" y="1052"/>
                </a:lnTo>
                <a:lnTo>
                  <a:pt x="10977" y="1113"/>
                </a:lnTo>
                <a:lnTo>
                  <a:pt x="10977" y="1172"/>
                </a:lnTo>
                <a:lnTo>
                  <a:pt x="10981" y="1225"/>
                </a:lnTo>
                <a:lnTo>
                  <a:pt x="10986" y="1274"/>
                </a:lnTo>
                <a:lnTo>
                  <a:pt x="10992" y="1319"/>
                </a:lnTo>
                <a:lnTo>
                  <a:pt x="11000" y="1360"/>
                </a:lnTo>
                <a:lnTo>
                  <a:pt x="11011" y="1396"/>
                </a:lnTo>
                <a:lnTo>
                  <a:pt x="11025" y="1429"/>
                </a:lnTo>
                <a:lnTo>
                  <a:pt x="11039" y="1457"/>
                </a:lnTo>
                <a:lnTo>
                  <a:pt x="11057" y="1482"/>
                </a:lnTo>
                <a:lnTo>
                  <a:pt x="11076" y="1503"/>
                </a:lnTo>
                <a:lnTo>
                  <a:pt x="11098" y="1520"/>
                </a:lnTo>
                <a:lnTo>
                  <a:pt x="11124" y="1534"/>
                </a:lnTo>
                <a:lnTo>
                  <a:pt x="11151" y="1545"/>
                </a:lnTo>
                <a:lnTo>
                  <a:pt x="11180" y="1553"/>
                </a:lnTo>
                <a:lnTo>
                  <a:pt x="11212" y="1556"/>
                </a:lnTo>
                <a:lnTo>
                  <a:pt x="11246" y="1559"/>
                </a:lnTo>
                <a:lnTo>
                  <a:pt x="11281" y="1556"/>
                </a:lnTo>
                <a:lnTo>
                  <a:pt x="11314" y="1553"/>
                </a:lnTo>
                <a:lnTo>
                  <a:pt x="11343" y="1544"/>
                </a:lnTo>
                <a:lnTo>
                  <a:pt x="11371" y="1533"/>
                </a:lnTo>
                <a:lnTo>
                  <a:pt x="11384" y="1527"/>
                </a:lnTo>
                <a:lnTo>
                  <a:pt x="11396" y="1520"/>
                </a:lnTo>
                <a:lnTo>
                  <a:pt x="11418" y="1501"/>
                </a:lnTo>
                <a:lnTo>
                  <a:pt x="11436" y="1481"/>
                </a:lnTo>
                <a:lnTo>
                  <a:pt x="11453" y="1456"/>
                </a:lnTo>
                <a:lnTo>
                  <a:pt x="11469" y="1427"/>
                </a:lnTo>
                <a:lnTo>
                  <a:pt x="11481" y="1394"/>
                </a:lnTo>
                <a:lnTo>
                  <a:pt x="11491" y="1359"/>
                </a:lnTo>
                <a:lnTo>
                  <a:pt x="11500" y="1318"/>
                </a:lnTo>
                <a:lnTo>
                  <a:pt x="11506" y="1273"/>
                </a:lnTo>
                <a:lnTo>
                  <a:pt x="11511" y="1224"/>
                </a:lnTo>
                <a:lnTo>
                  <a:pt x="11513" y="1171"/>
                </a:lnTo>
                <a:lnTo>
                  <a:pt x="11514" y="1113"/>
                </a:lnTo>
                <a:lnTo>
                  <a:pt x="11513" y="1051"/>
                </a:lnTo>
                <a:lnTo>
                  <a:pt x="11511" y="995"/>
                </a:lnTo>
                <a:lnTo>
                  <a:pt x="11506" y="942"/>
                </a:lnTo>
                <a:lnTo>
                  <a:pt x="11500" y="895"/>
                </a:lnTo>
                <a:lnTo>
                  <a:pt x="11491" y="852"/>
                </a:lnTo>
                <a:lnTo>
                  <a:pt x="11481" y="814"/>
                </a:lnTo>
                <a:lnTo>
                  <a:pt x="11469" y="780"/>
                </a:lnTo>
                <a:lnTo>
                  <a:pt x="11453" y="751"/>
                </a:lnTo>
                <a:lnTo>
                  <a:pt x="11436" y="725"/>
                </a:lnTo>
                <a:lnTo>
                  <a:pt x="11418" y="703"/>
                </a:lnTo>
                <a:lnTo>
                  <a:pt x="11396" y="685"/>
                </a:lnTo>
                <a:lnTo>
                  <a:pt x="11371" y="670"/>
                </a:lnTo>
                <a:lnTo>
                  <a:pt x="11343" y="659"/>
                </a:lnTo>
                <a:lnTo>
                  <a:pt x="11314" y="652"/>
                </a:lnTo>
                <a:lnTo>
                  <a:pt x="11281" y="647"/>
                </a:lnTo>
                <a:lnTo>
                  <a:pt x="11246" y="646"/>
                </a:lnTo>
                <a:close/>
                <a:moveTo>
                  <a:pt x="11246" y="1766"/>
                </a:moveTo>
                <a:lnTo>
                  <a:pt x="11175" y="1764"/>
                </a:lnTo>
                <a:lnTo>
                  <a:pt x="11141" y="1760"/>
                </a:lnTo>
                <a:lnTo>
                  <a:pt x="11108" y="1755"/>
                </a:lnTo>
                <a:lnTo>
                  <a:pt x="11046" y="1743"/>
                </a:lnTo>
                <a:lnTo>
                  <a:pt x="11015" y="1735"/>
                </a:lnTo>
                <a:lnTo>
                  <a:pt x="10986" y="1725"/>
                </a:lnTo>
                <a:lnTo>
                  <a:pt x="10931" y="1702"/>
                </a:lnTo>
                <a:lnTo>
                  <a:pt x="10880" y="1674"/>
                </a:lnTo>
                <a:lnTo>
                  <a:pt x="10856" y="1658"/>
                </a:lnTo>
                <a:lnTo>
                  <a:pt x="10833" y="1641"/>
                </a:lnTo>
                <a:lnTo>
                  <a:pt x="10812" y="1622"/>
                </a:lnTo>
                <a:lnTo>
                  <a:pt x="10792" y="1603"/>
                </a:lnTo>
                <a:lnTo>
                  <a:pt x="10754" y="1559"/>
                </a:lnTo>
                <a:lnTo>
                  <a:pt x="10737" y="1536"/>
                </a:lnTo>
                <a:lnTo>
                  <a:pt x="10721" y="1511"/>
                </a:lnTo>
                <a:lnTo>
                  <a:pt x="10706" y="1486"/>
                </a:lnTo>
                <a:lnTo>
                  <a:pt x="10693" y="1457"/>
                </a:lnTo>
                <a:lnTo>
                  <a:pt x="10670" y="1399"/>
                </a:lnTo>
                <a:lnTo>
                  <a:pt x="10660" y="1368"/>
                </a:lnTo>
                <a:lnTo>
                  <a:pt x="10651" y="1335"/>
                </a:lnTo>
                <a:lnTo>
                  <a:pt x="10639" y="1267"/>
                </a:lnTo>
                <a:lnTo>
                  <a:pt x="10630" y="1194"/>
                </a:lnTo>
                <a:lnTo>
                  <a:pt x="10628" y="1116"/>
                </a:lnTo>
                <a:lnTo>
                  <a:pt x="10630" y="1030"/>
                </a:lnTo>
                <a:lnTo>
                  <a:pt x="10639" y="952"/>
                </a:lnTo>
                <a:lnTo>
                  <a:pt x="10652" y="879"/>
                </a:lnTo>
                <a:lnTo>
                  <a:pt x="10662" y="845"/>
                </a:lnTo>
                <a:lnTo>
                  <a:pt x="10672" y="813"/>
                </a:lnTo>
                <a:lnTo>
                  <a:pt x="10683" y="781"/>
                </a:lnTo>
                <a:lnTo>
                  <a:pt x="10696" y="752"/>
                </a:lnTo>
                <a:lnTo>
                  <a:pt x="10710" y="724"/>
                </a:lnTo>
                <a:lnTo>
                  <a:pt x="10724" y="697"/>
                </a:lnTo>
                <a:lnTo>
                  <a:pt x="10742" y="671"/>
                </a:lnTo>
                <a:lnTo>
                  <a:pt x="10759" y="648"/>
                </a:lnTo>
                <a:lnTo>
                  <a:pt x="10777" y="625"/>
                </a:lnTo>
                <a:lnTo>
                  <a:pt x="10797" y="604"/>
                </a:lnTo>
                <a:lnTo>
                  <a:pt x="10817" y="584"/>
                </a:lnTo>
                <a:lnTo>
                  <a:pt x="10839" y="566"/>
                </a:lnTo>
                <a:lnTo>
                  <a:pt x="10862" y="549"/>
                </a:lnTo>
                <a:lnTo>
                  <a:pt x="10887" y="533"/>
                </a:lnTo>
                <a:lnTo>
                  <a:pt x="10911" y="519"/>
                </a:lnTo>
                <a:lnTo>
                  <a:pt x="10937" y="505"/>
                </a:lnTo>
                <a:lnTo>
                  <a:pt x="10964" y="494"/>
                </a:lnTo>
                <a:lnTo>
                  <a:pt x="10992" y="483"/>
                </a:lnTo>
                <a:lnTo>
                  <a:pt x="11050" y="466"/>
                </a:lnTo>
                <a:lnTo>
                  <a:pt x="11113" y="454"/>
                </a:lnTo>
                <a:lnTo>
                  <a:pt x="11144" y="450"/>
                </a:lnTo>
                <a:lnTo>
                  <a:pt x="11177" y="447"/>
                </a:lnTo>
                <a:lnTo>
                  <a:pt x="11246" y="444"/>
                </a:lnTo>
                <a:lnTo>
                  <a:pt x="11335" y="449"/>
                </a:lnTo>
                <a:lnTo>
                  <a:pt x="11378" y="454"/>
                </a:lnTo>
                <a:lnTo>
                  <a:pt x="11418" y="460"/>
                </a:lnTo>
                <a:lnTo>
                  <a:pt x="11457" y="470"/>
                </a:lnTo>
                <a:lnTo>
                  <a:pt x="11495" y="481"/>
                </a:lnTo>
                <a:lnTo>
                  <a:pt x="11531" y="494"/>
                </a:lnTo>
                <a:lnTo>
                  <a:pt x="11566" y="510"/>
                </a:lnTo>
                <a:lnTo>
                  <a:pt x="11599" y="528"/>
                </a:lnTo>
                <a:lnTo>
                  <a:pt x="11630" y="548"/>
                </a:lnTo>
                <a:lnTo>
                  <a:pt x="11660" y="570"/>
                </a:lnTo>
                <a:lnTo>
                  <a:pt x="11688" y="595"/>
                </a:lnTo>
                <a:lnTo>
                  <a:pt x="11713" y="622"/>
                </a:lnTo>
                <a:lnTo>
                  <a:pt x="11738" y="652"/>
                </a:lnTo>
                <a:lnTo>
                  <a:pt x="11760" y="683"/>
                </a:lnTo>
                <a:lnTo>
                  <a:pt x="11779" y="718"/>
                </a:lnTo>
                <a:lnTo>
                  <a:pt x="11779" y="1494"/>
                </a:lnTo>
                <a:lnTo>
                  <a:pt x="11760" y="1527"/>
                </a:lnTo>
                <a:lnTo>
                  <a:pt x="11738" y="1558"/>
                </a:lnTo>
                <a:lnTo>
                  <a:pt x="11715" y="1586"/>
                </a:lnTo>
                <a:lnTo>
                  <a:pt x="11689" y="1612"/>
                </a:lnTo>
                <a:lnTo>
                  <a:pt x="11662" y="1637"/>
                </a:lnTo>
                <a:lnTo>
                  <a:pt x="11633" y="1659"/>
                </a:lnTo>
                <a:lnTo>
                  <a:pt x="11602" y="1680"/>
                </a:lnTo>
                <a:lnTo>
                  <a:pt x="11569" y="1698"/>
                </a:lnTo>
                <a:lnTo>
                  <a:pt x="11535" y="1714"/>
                </a:lnTo>
                <a:lnTo>
                  <a:pt x="11498" y="1727"/>
                </a:lnTo>
                <a:lnTo>
                  <a:pt x="11461" y="1739"/>
                </a:lnTo>
                <a:lnTo>
                  <a:pt x="11422" y="1749"/>
                </a:lnTo>
                <a:lnTo>
                  <a:pt x="11380" y="1757"/>
                </a:lnTo>
                <a:lnTo>
                  <a:pt x="11337" y="1761"/>
                </a:lnTo>
                <a:lnTo>
                  <a:pt x="11292" y="1765"/>
                </a:lnTo>
                <a:lnTo>
                  <a:pt x="11246" y="1766"/>
                </a:lnTo>
                <a:close/>
                <a:moveTo>
                  <a:pt x="10422" y="1757"/>
                </a:moveTo>
                <a:lnTo>
                  <a:pt x="10114" y="1757"/>
                </a:lnTo>
                <a:lnTo>
                  <a:pt x="10106" y="1755"/>
                </a:lnTo>
                <a:lnTo>
                  <a:pt x="10099" y="1752"/>
                </a:lnTo>
                <a:lnTo>
                  <a:pt x="10096" y="1744"/>
                </a:lnTo>
                <a:lnTo>
                  <a:pt x="10096" y="1735"/>
                </a:lnTo>
                <a:lnTo>
                  <a:pt x="10096" y="891"/>
                </a:lnTo>
                <a:lnTo>
                  <a:pt x="10096" y="47"/>
                </a:lnTo>
                <a:lnTo>
                  <a:pt x="10096" y="38"/>
                </a:lnTo>
                <a:lnTo>
                  <a:pt x="10099" y="31"/>
                </a:lnTo>
                <a:lnTo>
                  <a:pt x="10106" y="27"/>
                </a:lnTo>
                <a:lnTo>
                  <a:pt x="10114" y="22"/>
                </a:lnTo>
                <a:lnTo>
                  <a:pt x="10419" y="0"/>
                </a:lnTo>
                <a:lnTo>
                  <a:pt x="10429" y="1"/>
                </a:lnTo>
                <a:lnTo>
                  <a:pt x="10436" y="5"/>
                </a:lnTo>
                <a:lnTo>
                  <a:pt x="10441" y="12"/>
                </a:lnTo>
                <a:lnTo>
                  <a:pt x="10442" y="22"/>
                </a:lnTo>
                <a:lnTo>
                  <a:pt x="10442" y="877"/>
                </a:lnTo>
                <a:lnTo>
                  <a:pt x="10442" y="1735"/>
                </a:lnTo>
                <a:lnTo>
                  <a:pt x="10441" y="1744"/>
                </a:lnTo>
                <a:lnTo>
                  <a:pt x="10438" y="1752"/>
                </a:lnTo>
                <a:lnTo>
                  <a:pt x="10431" y="1755"/>
                </a:lnTo>
                <a:lnTo>
                  <a:pt x="10422" y="1757"/>
                </a:lnTo>
                <a:close/>
                <a:moveTo>
                  <a:pt x="9531" y="1514"/>
                </a:moveTo>
                <a:lnTo>
                  <a:pt x="9531" y="1140"/>
                </a:lnTo>
                <a:lnTo>
                  <a:pt x="9529" y="1131"/>
                </a:lnTo>
                <a:lnTo>
                  <a:pt x="9526" y="1127"/>
                </a:lnTo>
                <a:lnTo>
                  <a:pt x="9520" y="1123"/>
                </a:lnTo>
                <a:lnTo>
                  <a:pt x="9510" y="1122"/>
                </a:lnTo>
                <a:lnTo>
                  <a:pt x="9350" y="1122"/>
                </a:lnTo>
                <a:lnTo>
                  <a:pt x="9293" y="1124"/>
                </a:lnTo>
                <a:lnTo>
                  <a:pt x="9266" y="1127"/>
                </a:lnTo>
                <a:lnTo>
                  <a:pt x="9241" y="1131"/>
                </a:lnTo>
                <a:lnTo>
                  <a:pt x="9199" y="1144"/>
                </a:lnTo>
                <a:lnTo>
                  <a:pt x="9179" y="1152"/>
                </a:lnTo>
                <a:lnTo>
                  <a:pt x="9162" y="1163"/>
                </a:lnTo>
                <a:lnTo>
                  <a:pt x="9147" y="1175"/>
                </a:lnTo>
                <a:lnTo>
                  <a:pt x="9134" y="1189"/>
                </a:lnTo>
                <a:lnTo>
                  <a:pt x="9123" y="1205"/>
                </a:lnTo>
                <a:lnTo>
                  <a:pt x="9114" y="1223"/>
                </a:lnTo>
                <a:lnTo>
                  <a:pt x="9107" y="1244"/>
                </a:lnTo>
                <a:lnTo>
                  <a:pt x="9102" y="1266"/>
                </a:lnTo>
                <a:lnTo>
                  <a:pt x="9098" y="1291"/>
                </a:lnTo>
                <a:lnTo>
                  <a:pt x="9097" y="1319"/>
                </a:lnTo>
                <a:lnTo>
                  <a:pt x="9098" y="1349"/>
                </a:lnTo>
                <a:lnTo>
                  <a:pt x="9102" y="1376"/>
                </a:lnTo>
                <a:lnTo>
                  <a:pt x="9107" y="1400"/>
                </a:lnTo>
                <a:lnTo>
                  <a:pt x="9114" y="1423"/>
                </a:lnTo>
                <a:lnTo>
                  <a:pt x="9124" y="1443"/>
                </a:lnTo>
                <a:lnTo>
                  <a:pt x="9135" y="1460"/>
                </a:lnTo>
                <a:lnTo>
                  <a:pt x="9148" y="1476"/>
                </a:lnTo>
                <a:lnTo>
                  <a:pt x="9163" y="1489"/>
                </a:lnTo>
                <a:lnTo>
                  <a:pt x="9180" y="1501"/>
                </a:lnTo>
                <a:lnTo>
                  <a:pt x="9199" y="1511"/>
                </a:lnTo>
                <a:lnTo>
                  <a:pt x="9219" y="1518"/>
                </a:lnTo>
                <a:lnTo>
                  <a:pt x="9242" y="1525"/>
                </a:lnTo>
                <a:lnTo>
                  <a:pt x="9293" y="1533"/>
                </a:lnTo>
                <a:lnTo>
                  <a:pt x="9350" y="1536"/>
                </a:lnTo>
                <a:lnTo>
                  <a:pt x="9507" y="1536"/>
                </a:lnTo>
                <a:lnTo>
                  <a:pt x="9518" y="1534"/>
                </a:lnTo>
                <a:lnTo>
                  <a:pt x="9526" y="1531"/>
                </a:lnTo>
                <a:lnTo>
                  <a:pt x="9529" y="1523"/>
                </a:lnTo>
                <a:lnTo>
                  <a:pt x="9531" y="1514"/>
                </a:lnTo>
                <a:close/>
                <a:moveTo>
                  <a:pt x="9874" y="928"/>
                </a:moveTo>
                <a:lnTo>
                  <a:pt x="9874" y="1688"/>
                </a:lnTo>
                <a:lnTo>
                  <a:pt x="9872" y="1699"/>
                </a:lnTo>
                <a:lnTo>
                  <a:pt x="9869" y="1708"/>
                </a:lnTo>
                <a:lnTo>
                  <a:pt x="9860" y="1715"/>
                </a:lnTo>
                <a:lnTo>
                  <a:pt x="9848" y="1719"/>
                </a:lnTo>
                <a:lnTo>
                  <a:pt x="9722" y="1736"/>
                </a:lnTo>
                <a:lnTo>
                  <a:pt x="9588" y="1752"/>
                </a:lnTo>
                <a:lnTo>
                  <a:pt x="9520" y="1758"/>
                </a:lnTo>
                <a:lnTo>
                  <a:pt x="9450" y="1764"/>
                </a:lnTo>
                <a:lnTo>
                  <a:pt x="9380" y="1768"/>
                </a:lnTo>
                <a:lnTo>
                  <a:pt x="9313" y="1769"/>
                </a:lnTo>
                <a:lnTo>
                  <a:pt x="9252" y="1768"/>
                </a:lnTo>
                <a:lnTo>
                  <a:pt x="9194" y="1764"/>
                </a:lnTo>
                <a:lnTo>
                  <a:pt x="9139" y="1758"/>
                </a:lnTo>
                <a:lnTo>
                  <a:pt x="9085" y="1748"/>
                </a:lnTo>
                <a:lnTo>
                  <a:pt x="9035" y="1736"/>
                </a:lnTo>
                <a:lnTo>
                  <a:pt x="8989" y="1720"/>
                </a:lnTo>
                <a:lnTo>
                  <a:pt x="8946" y="1700"/>
                </a:lnTo>
                <a:lnTo>
                  <a:pt x="8906" y="1677"/>
                </a:lnTo>
                <a:lnTo>
                  <a:pt x="8870" y="1650"/>
                </a:lnTo>
                <a:lnTo>
                  <a:pt x="8838" y="1619"/>
                </a:lnTo>
                <a:lnTo>
                  <a:pt x="8825" y="1601"/>
                </a:lnTo>
                <a:lnTo>
                  <a:pt x="8812" y="1583"/>
                </a:lnTo>
                <a:lnTo>
                  <a:pt x="8788" y="1543"/>
                </a:lnTo>
                <a:lnTo>
                  <a:pt x="8779" y="1521"/>
                </a:lnTo>
                <a:lnTo>
                  <a:pt x="8770" y="1498"/>
                </a:lnTo>
                <a:lnTo>
                  <a:pt x="8758" y="1448"/>
                </a:lnTo>
                <a:lnTo>
                  <a:pt x="8749" y="1391"/>
                </a:lnTo>
                <a:lnTo>
                  <a:pt x="8747" y="1330"/>
                </a:lnTo>
                <a:lnTo>
                  <a:pt x="8749" y="1271"/>
                </a:lnTo>
                <a:lnTo>
                  <a:pt x="8753" y="1243"/>
                </a:lnTo>
                <a:lnTo>
                  <a:pt x="8757" y="1216"/>
                </a:lnTo>
                <a:lnTo>
                  <a:pt x="8770" y="1167"/>
                </a:lnTo>
                <a:lnTo>
                  <a:pt x="8787" y="1124"/>
                </a:lnTo>
                <a:lnTo>
                  <a:pt x="8808" y="1085"/>
                </a:lnTo>
                <a:lnTo>
                  <a:pt x="8820" y="1068"/>
                </a:lnTo>
                <a:lnTo>
                  <a:pt x="8834" y="1051"/>
                </a:lnTo>
                <a:lnTo>
                  <a:pt x="8847" y="1036"/>
                </a:lnTo>
                <a:lnTo>
                  <a:pt x="8863" y="1022"/>
                </a:lnTo>
                <a:lnTo>
                  <a:pt x="8895" y="996"/>
                </a:lnTo>
                <a:lnTo>
                  <a:pt x="8930" y="975"/>
                </a:lnTo>
                <a:lnTo>
                  <a:pt x="8969" y="957"/>
                </a:lnTo>
                <a:lnTo>
                  <a:pt x="9009" y="943"/>
                </a:lnTo>
                <a:lnTo>
                  <a:pt x="9052" y="932"/>
                </a:lnTo>
                <a:lnTo>
                  <a:pt x="9097" y="924"/>
                </a:lnTo>
                <a:lnTo>
                  <a:pt x="9145" y="918"/>
                </a:lnTo>
                <a:lnTo>
                  <a:pt x="9242" y="914"/>
                </a:lnTo>
                <a:lnTo>
                  <a:pt x="9311" y="917"/>
                </a:lnTo>
                <a:lnTo>
                  <a:pt x="9389" y="923"/>
                </a:lnTo>
                <a:lnTo>
                  <a:pt x="9526" y="939"/>
                </a:lnTo>
                <a:lnTo>
                  <a:pt x="9526" y="902"/>
                </a:lnTo>
                <a:lnTo>
                  <a:pt x="9522" y="869"/>
                </a:lnTo>
                <a:lnTo>
                  <a:pt x="9518" y="838"/>
                </a:lnTo>
                <a:lnTo>
                  <a:pt x="9515" y="824"/>
                </a:lnTo>
                <a:lnTo>
                  <a:pt x="9511" y="810"/>
                </a:lnTo>
                <a:lnTo>
                  <a:pt x="9501" y="785"/>
                </a:lnTo>
                <a:lnTo>
                  <a:pt x="9490" y="762"/>
                </a:lnTo>
                <a:lnTo>
                  <a:pt x="9484" y="751"/>
                </a:lnTo>
                <a:lnTo>
                  <a:pt x="9477" y="741"/>
                </a:lnTo>
                <a:lnTo>
                  <a:pt x="9460" y="722"/>
                </a:lnTo>
                <a:lnTo>
                  <a:pt x="9440" y="707"/>
                </a:lnTo>
                <a:lnTo>
                  <a:pt x="9417" y="693"/>
                </a:lnTo>
                <a:lnTo>
                  <a:pt x="9391" y="682"/>
                </a:lnTo>
                <a:lnTo>
                  <a:pt x="9363" y="672"/>
                </a:lnTo>
                <a:lnTo>
                  <a:pt x="9330" y="666"/>
                </a:lnTo>
                <a:lnTo>
                  <a:pt x="9295" y="661"/>
                </a:lnTo>
                <a:lnTo>
                  <a:pt x="9256" y="658"/>
                </a:lnTo>
                <a:lnTo>
                  <a:pt x="9213" y="657"/>
                </a:lnTo>
                <a:lnTo>
                  <a:pt x="9148" y="659"/>
                </a:lnTo>
                <a:lnTo>
                  <a:pt x="9078" y="663"/>
                </a:lnTo>
                <a:lnTo>
                  <a:pt x="8935" y="672"/>
                </a:lnTo>
                <a:lnTo>
                  <a:pt x="8929" y="672"/>
                </a:lnTo>
                <a:lnTo>
                  <a:pt x="8919" y="671"/>
                </a:lnTo>
                <a:lnTo>
                  <a:pt x="8913" y="667"/>
                </a:lnTo>
                <a:lnTo>
                  <a:pt x="8909" y="661"/>
                </a:lnTo>
                <a:lnTo>
                  <a:pt x="8906" y="653"/>
                </a:lnTo>
                <a:lnTo>
                  <a:pt x="8886" y="492"/>
                </a:lnTo>
                <a:lnTo>
                  <a:pt x="8886" y="487"/>
                </a:lnTo>
                <a:lnTo>
                  <a:pt x="8887" y="481"/>
                </a:lnTo>
                <a:lnTo>
                  <a:pt x="8891" y="476"/>
                </a:lnTo>
                <a:lnTo>
                  <a:pt x="8903" y="470"/>
                </a:lnTo>
                <a:lnTo>
                  <a:pt x="8997" y="459"/>
                </a:lnTo>
                <a:lnTo>
                  <a:pt x="9106" y="450"/>
                </a:lnTo>
                <a:lnTo>
                  <a:pt x="9220" y="444"/>
                </a:lnTo>
                <a:lnTo>
                  <a:pt x="9328" y="442"/>
                </a:lnTo>
                <a:lnTo>
                  <a:pt x="9389" y="444"/>
                </a:lnTo>
                <a:lnTo>
                  <a:pt x="9446" y="449"/>
                </a:lnTo>
                <a:lnTo>
                  <a:pt x="9501" y="456"/>
                </a:lnTo>
                <a:lnTo>
                  <a:pt x="9553" y="467"/>
                </a:lnTo>
                <a:lnTo>
                  <a:pt x="9601" y="483"/>
                </a:lnTo>
                <a:lnTo>
                  <a:pt x="9647" y="501"/>
                </a:lnTo>
                <a:lnTo>
                  <a:pt x="9687" y="525"/>
                </a:lnTo>
                <a:lnTo>
                  <a:pt x="9725" y="550"/>
                </a:lnTo>
                <a:lnTo>
                  <a:pt x="9759" y="582"/>
                </a:lnTo>
                <a:lnTo>
                  <a:pt x="9773" y="599"/>
                </a:lnTo>
                <a:lnTo>
                  <a:pt x="9788" y="616"/>
                </a:lnTo>
                <a:lnTo>
                  <a:pt x="9802" y="636"/>
                </a:lnTo>
                <a:lnTo>
                  <a:pt x="9814" y="657"/>
                </a:lnTo>
                <a:lnTo>
                  <a:pt x="9835" y="700"/>
                </a:lnTo>
                <a:lnTo>
                  <a:pt x="9852" y="749"/>
                </a:lnTo>
                <a:lnTo>
                  <a:pt x="9863" y="804"/>
                </a:lnTo>
                <a:lnTo>
                  <a:pt x="9867" y="832"/>
                </a:lnTo>
                <a:lnTo>
                  <a:pt x="9871" y="863"/>
                </a:lnTo>
                <a:lnTo>
                  <a:pt x="9874" y="928"/>
                </a:lnTo>
                <a:close/>
                <a:moveTo>
                  <a:pt x="7246" y="1771"/>
                </a:moveTo>
                <a:lnTo>
                  <a:pt x="7150" y="1768"/>
                </a:lnTo>
                <a:lnTo>
                  <a:pt x="7102" y="1765"/>
                </a:lnTo>
                <a:lnTo>
                  <a:pt x="7057" y="1761"/>
                </a:lnTo>
                <a:lnTo>
                  <a:pt x="6972" y="1750"/>
                </a:lnTo>
                <a:lnTo>
                  <a:pt x="6897" y="1739"/>
                </a:lnTo>
                <a:lnTo>
                  <a:pt x="6886" y="1736"/>
                </a:lnTo>
                <a:lnTo>
                  <a:pt x="6880" y="1731"/>
                </a:lnTo>
                <a:lnTo>
                  <a:pt x="6878" y="1727"/>
                </a:lnTo>
                <a:lnTo>
                  <a:pt x="6875" y="1724"/>
                </a:lnTo>
                <a:lnTo>
                  <a:pt x="6874" y="1715"/>
                </a:lnTo>
                <a:lnTo>
                  <a:pt x="6874" y="1551"/>
                </a:lnTo>
                <a:lnTo>
                  <a:pt x="6875" y="1543"/>
                </a:lnTo>
                <a:lnTo>
                  <a:pt x="6880" y="1537"/>
                </a:lnTo>
                <a:lnTo>
                  <a:pt x="6888" y="1533"/>
                </a:lnTo>
                <a:lnTo>
                  <a:pt x="6900" y="1532"/>
                </a:lnTo>
                <a:lnTo>
                  <a:pt x="7029" y="1540"/>
                </a:lnTo>
                <a:lnTo>
                  <a:pt x="7113" y="1545"/>
                </a:lnTo>
                <a:lnTo>
                  <a:pt x="7199" y="1547"/>
                </a:lnTo>
                <a:lnTo>
                  <a:pt x="7256" y="1545"/>
                </a:lnTo>
                <a:lnTo>
                  <a:pt x="7309" y="1540"/>
                </a:lnTo>
                <a:lnTo>
                  <a:pt x="7354" y="1531"/>
                </a:lnTo>
                <a:lnTo>
                  <a:pt x="7375" y="1523"/>
                </a:lnTo>
                <a:lnTo>
                  <a:pt x="7392" y="1516"/>
                </a:lnTo>
                <a:lnTo>
                  <a:pt x="7409" y="1506"/>
                </a:lnTo>
                <a:lnTo>
                  <a:pt x="7422" y="1495"/>
                </a:lnTo>
                <a:lnTo>
                  <a:pt x="7436" y="1483"/>
                </a:lnTo>
                <a:lnTo>
                  <a:pt x="7445" y="1468"/>
                </a:lnTo>
                <a:lnTo>
                  <a:pt x="7453" y="1453"/>
                </a:lnTo>
                <a:lnTo>
                  <a:pt x="7459" y="1435"/>
                </a:lnTo>
                <a:lnTo>
                  <a:pt x="7463" y="1416"/>
                </a:lnTo>
                <a:lnTo>
                  <a:pt x="7464" y="1395"/>
                </a:lnTo>
                <a:lnTo>
                  <a:pt x="7463" y="1371"/>
                </a:lnTo>
                <a:lnTo>
                  <a:pt x="7458" y="1349"/>
                </a:lnTo>
                <a:lnTo>
                  <a:pt x="7449" y="1328"/>
                </a:lnTo>
                <a:lnTo>
                  <a:pt x="7444" y="1318"/>
                </a:lnTo>
                <a:lnTo>
                  <a:pt x="7438" y="1310"/>
                </a:lnTo>
                <a:lnTo>
                  <a:pt x="7426" y="1293"/>
                </a:lnTo>
                <a:lnTo>
                  <a:pt x="7410" y="1276"/>
                </a:lnTo>
                <a:lnTo>
                  <a:pt x="7392" y="1261"/>
                </a:lnTo>
                <a:lnTo>
                  <a:pt x="7372" y="1246"/>
                </a:lnTo>
                <a:lnTo>
                  <a:pt x="7350" y="1233"/>
                </a:lnTo>
                <a:lnTo>
                  <a:pt x="7328" y="1221"/>
                </a:lnTo>
                <a:lnTo>
                  <a:pt x="7278" y="1196"/>
                </a:lnTo>
                <a:lnTo>
                  <a:pt x="7171" y="1149"/>
                </a:lnTo>
                <a:lnTo>
                  <a:pt x="7116" y="1123"/>
                </a:lnTo>
                <a:lnTo>
                  <a:pt x="7062" y="1095"/>
                </a:lnTo>
                <a:lnTo>
                  <a:pt x="7038" y="1079"/>
                </a:lnTo>
                <a:lnTo>
                  <a:pt x="7013" y="1062"/>
                </a:lnTo>
                <a:lnTo>
                  <a:pt x="6990" y="1044"/>
                </a:lnTo>
                <a:lnTo>
                  <a:pt x="6968" y="1024"/>
                </a:lnTo>
                <a:lnTo>
                  <a:pt x="6949" y="1003"/>
                </a:lnTo>
                <a:lnTo>
                  <a:pt x="6932" y="980"/>
                </a:lnTo>
                <a:lnTo>
                  <a:pt x="6916" y="956"/>
                </a:lnTo>
                <a:lnTo>
                  <a:pt x="6902" y="929"/>
                </a:lnTo>
                <a:lnTo>
                  <a:pt x="6891" y="899"/>
                </a:lnTo>
                <a:lnTo>
                  <a:pt x="6888" y="885"/>
                </a:lnTo>
                <a:lnTo>
                  <a:pt x="6884" y="868"/>
                </a:lnTo>
                <a:lnTo>
                  <a:pt x="6879" y="835"/>
                </a:lnTo>
                <a:lnTo>
                  <a:pt x="6877" y="798"/>
                </a:lnTo>
                <a:lnTo>
                  <a:pt x="6879" y="751"/>
                </a:lnTo>
                <a:lnTo>
                  <a:pt x="6888" y="707"/>
                </a:lnTo>
                <a:lnTo>
                  <a:pt x="6901" y="666"/>
                </a:lnTo>
                <a:lnTo>
                  <a:pt x="6910" y="647"/>
                </a:lnTo>
                <a:lnTo>
                  <a:pt x="6919" y="630"/>
                </a:lnTo>
                <a:lnTo>
                  <a:pt x="6941" y="595"/>
                </a:lnTo>
                <a:lnTo>
                  <a:pt x="6968" y="566"/>
                </a:lnTo>
                <a:lnTo>
                  <a:pt x="6999" y="539"/>
                </a:lnTo>
                <a:lnTo>
                  <a:pt x="7033" y="516"/>
                </a:lnTo>
                <a:lnTo>
                  <a:pt x="7071" y="495"/>
                </a:lnTo>
                <a:lnTo>
                  <a:pt x="7111" y="477"/>
                </a:lnTo>
                <a:lnTo>
                  <a:pt x="7155" y="464"/>
                </a:lnTo>
                <a:lnTo>
                  <a:pt x="7200" y="451"/>
                </a:lnTo>
                <a:lnTo>
                  <a:pt x="7248" y="443"/>
                </a:lnTo>
                <a:lnTo>
                  <a:pt x="7298" y="436"/>
                </a:lnTo>
                <a:lnTo>
                  <a:pt x="7349" y="432"/>
                </a:lnTo>
                <a:lnTo>
                  <a:pt x="7402" y="431"/>
                </a:lnTo>
                <a:lnTo>
                  <a:pt x="7496" y="434"/>
                </a:lnTo>
                <a:lnTo>
                  <a:pt x="7542" y="439"/>
                </a:lnTo>
                <a:lnTo>
                  <a:pt x="7588" y="444"/>
                </a:lnTo>
                <a:lnTo>
                  <a:pt x="7677" y="458"/>
                </a:lnTo>
                <a:lnTo>
                  <a:pt x="7759" y="473"/>
                </a:lnTo>
                <a:lnTo>
                  <a:pt x="7768" y="476"/>
                </a:lnTo>
                <a:lnTo>
                  <a:pt x="7776" y="481"/>
                </a:lnTo>
                <a:lnTo>
                  <a:pt x="7781" y="487"/>
                </a:lnTo>
                <a:lnTo>
                  <a:pt x="7784" y="497"/>
                </a:lnTo>
                <a:lnTo>
                  <a:pt x="7759" y="646"/>
                </a:lnTo>
                <a:lnTo>
                  <a:pt x="7753" y="659"/>
                </a:lnTo>
                <a:lnTo>
                  <a:pt x="7748" y="663"/>
                </a:lnTo>
                <a:lnTo>
                  <a:pt x="7742" y="664"/>
                </a:lnTo>
                <a:lnTo>
                  <a:pt x="7737" y="664"/>
                </a:lnTo>
                <a:lnTo>
                  <a:pt x="7604" y="654"/>
                </a:lnTo>
                <a:lnTo>
                  <a:pt x="7533" y="649"/>
                </a:lnTo>
                <a:lnTo>
                  <a:pt x="7470" y="648"/>
                </a:lnTo>
                <a:lnTo>
                  <a:pt x="7417" y="649"/>
                </a:lnTo>
                <a:lnTo>
                  <a:pt x="7371" y="653"/>
                </a:lnTo>
                <a:lnTo>
                  <a:pt x="7330" y="660"/>
                </a:lnTo>
                <a:lnTo>
                  <a:pt x="7294" y="672"/>
                </a:lnTo>
                <a:lnTo>
                  <a:pt x="7279" y="680"/>
                </a:lnTo>
                <a:lnTo>
                  <a:pt x="7266" y="689"/>
                </a:lnTo>
                <a:lnTo>
                  <a:pt x="7255" y="700"/>
                </a:lnTo>
                <a:lnTo>
                  <a:pt x="7245" y="713"/>
                </a:lnTo>
                <a:lnTo>
                  <a:pt x="7238" y="727"/>
                </a:lnTo>
                <a:lnTo>
                  <a:pt x="7232" y="743"/>
                </a:lnTo>
                <a:lnTo>
                  <a:pt x="7229" y="762"/>
                </a:lnTo>
                <a:lnTo>
                  <a:pt x="7228" y="782"/>
                </a:lnTo>
                <a:lnTo>
                  <a:pt x="7229" y="803"/>
                </a:lnTo>
                <a:lnTo>
                  <a:pt x="7234" y="823"/>
                </a:lnTo>
                <a:lnTo>
                  <a:pt x="7243" y="841"/>
                </a:lnTo>
                <a:lnTo>
                  <a:pt x="7253" y="857"/>
                </a:lnTo>
                <a:lnTo>
                  <a:pt x="7266" y="873"/>
                </a:lnTo>
                <a:lnTo>
                  <a:pt x="7282" y="886"/>
                </a:lnTo>
                <a:lnTo>
                  <a:pt x="7320" y="912"/>
                </a:lnTo>
                <a:lnTo>
                  <a:pt x="7364" y="935"/>
                </a:lnTo>
                <a:lnTo>
                  <a:pt x="7413" y="956"/>
                </a:lnTo>
                <a:lnTo>
                  <a:pt x="7520" y="998"/>
                </a:lnTo>
                <a:lnTo>
                  <a:pt x="7575" y="1023"/>
                </a:lnTo>
                <a:lnTo>
                  <a:pt x="7627" y="1050"/>
                </a:lnTo>
                <a:lnTo>
                  <a:pt x="7677" y="1083"/>
                </a:lnTo>
                <a:lnTo>
                  <a:pt x="7701" y="1100"/>
                </a:lnTo>
                <a:lnTo>
                  <a:pt x="7721" y="1120"/>
                </a:lnTo>
                <a:lnTo>
                  <a:pt x="7741" y="1141"/>
                </a:lnTo>
                <a:lnTo>
                  <a:pt x="7759" y="1164"/>
                </a:lnTo>
                <a:lnTo>
                  <a:pt x="7775" y="1190"/>
                </a:lnTo>
                <a:lnTo>
                  <a:pt x="7787" y="1217"/>
                </a:lnTo>
                <a:lnTo>
                  <a:pt x="7798" y="1247"/>
                </a:lnTo>
                <a:lnTo>
                  <a:pt x="7803" y="1263"/>
                </a:lnTo>
                <a:lnTo>
                  <a:pt x="7807" y="1279"/>
                </a:lnTo>
                <a:lnTo>
                  <a:pt x="7812" y="1315"/>
                </a:lnTo>
                <a:lnTo>
                  <a:pt x="7813" y="1352"/>
                </a:lnTo>
                <a:lnTo>
                  <a:pt x="7810" y="1400"/>
                </a:lnTo>
                <a:lnTo>
                  <a:pt x="7804" y="1445"/>
                </a:lnTo>
                <a:lnTo>
                  <a:pt x="7800" y="1466"/>
                </a:lnTo>
                <a:lnTo>
                  <a:pt x="7793" y="1487"/>
                </a:lnTo>
                <a:lnTo>
                  <a:pt x="7778" y="1527"/>
                </a:lnTo>
                <a:lnTo>
                  <a:pt x="7758" y="1565"/>
                </a:lnTo>
                <a:lnTo>
                  <a:pt x="7734" y="1599"/>
                </a:lnTo>
                <a:lnTo>
                  <a:pt x="7720" y="1615"/>
                </a:lnTo>
                <a:lnTo>
                  <a:pt x="7704" y="1631"/>
                </a:lnTo>
                <a:lnTo>
                  <a:pt x="7688" y="1645"/>
                </a:lnTo>
                <a:lnTo>
                  <a:pt x="7671" y="1659"/>
                </a:lnTo>
                <a:lnTo>
                  <a:pt x="7633" y="1685"/>
                </a:lnTo>
                <a:lnTo>
                  <a:pt x="7614" y="1696"/>
                </a:lnTo>
                <a:lnTo>
                  <a:pt x="7592" y="1706"/>
                </a:lnTo>
                <a:lnTo>
                  <a:pt x="7546" y="1726"/>
                </a:lnTo>
                <a:lnTo>
                  <a:pt x="7494" y="1742"/>
                </a:lnTo>
                <a:lnTo>
                  <a:pt x="7439" y="1754"/>
                </a:lnTo>
                <a:lnTo>
                  <a:pt x="7380" y="1764"/>
                </a:lnTo>
                <a:lnTo>
                  <a:pt x="7315" y="1769"/>
                </a:lnTo>
                <a:lnTo>
                  <a:pt x="7246" y="1771"/>
                </a:lnTo>
                <a:close/>
                <a:moveTo>
                  <a:pt x="4918" y="655"/>
                </a:moveTo>
                <a:lnTo>
                  <a:pt x="4886" y="657"/>
                </a:lnTo>
                <a:lnTo>
                  <a:pt x="4855" y="661"/>
                </a:lnTo>
                <a:lnTo>
                  <a:pt x="4827" y="670"/>
                </a:lnTo>
                <a:lnTo>
                  <a:pt x="4803" y="681"/>
                </a:lnTo>
                <a:lnTo>
                  <a:pt x="4782" y="696"/>
                </a:lnTo>
                <a:lnTo>
                  <a:pt x="4762" y="713"/>
                </a:lnTo>
                <a:lnTo>
                  <a:pt x="4746" y="732"/>
                </a:lnTo>
                <a:lnTo>
                  <a:pt x="4733" y="753"/>
                </a:lnTo>
                <a:lnTo>
                  <a:pt x="4721" y="777"/>
                </a:lnTo>
                <a:lnTo>
                  <a:pt x="4712" y="803"/>
                </a:lnTo>
                <a:lnTo>
                  <a:pt x="4704" y="830"/>
                </a:lnTo>
                <a:lnTo>
                  <a:pt x="4699" y="859"/>
                </a:lnTo>
                <a:lnTo>
                  <a:pt x="4696" y="875"/>
                </a:lnTo>
                <a:lnTo>
                  <a:pt x="4694" y="890"/>
                </a:lnTo>
                <a:lnTo>
                  <a:pt x="4691" y="921"/>
                </a:lnTo>
                <a:lnTo>
                  <a:pt x="4689" y="987"/>
                </a:lnTo>
                <a:lnTo>
                  <a:pt x="4690" y="1001"/>
                </a:lnTo>
                <a:lnTo>
                  <a:pt x="4691" y="1004"/>
                </a:lnTo>
                <a:lnTo>
                  <a:pt x="4693" y="1008"/>
                </a:lnTo>
                <a:lnTo>
                  <a:pt x="4699" y="1012"/>
                </a:lnTo>
                <a:lnTo>
                  <a:pt x="4709" y="1013"/>
                </a:lnTo>
                <a:lnTo>
                  <a:pt x="5124" y="1013"/>
                </a:lnTo>
                <a:lnTo>
                  <a:pt x="5133" y="1012"/>
                </a:lnTo>
                <a:lnTo>
                  <a:pt x="5141" y="1009"/>
                </a:lnTo>
                <a:lnTo>
                  <a:pt x="5146" y="1002"/>
                </a:lnTo>
                <a:lnTo>
                  <a:pt x="5147" y="990"/>
                </a:lnTo>
                <a:lnTo>
                  <a:pt x="5146" y="923"/>
                </a:lnTo>
                <a:lnTo>
                  <a:pt x="5138" y="859"/>
                </a:lnTo>
                <a:lnTo>
                  <a:pt x="5126" y="803"/>
                </a:lnTo>
                <a:lnTo>
                  <a:pt x="5117" y="776"/>
                </a:lnTo>
                <a:lnTo>
                  <a:pt x="5105" y="753"/>
                </a:lnTo>
                <a:lnTo>
                  <a:pt x="5092" y="731"/>
                </a:lnTo>
                <a:lnTo>
                  <a:pt x="5076" y="711"/>
                </a:lnTo>
                <a:lnTo>
                  <a:pt x="5058" y="696"/>
                </a:lnTo>
                <a:lnTo>
                  <a:pt x="5037" y="681"/>
                </a:lnTo>
                <a:lnTo>
                  <a:pt x="5012" y="670"/>
                </a:lnTo>
                <a:lnTo>
                  <a:pt x="4984" y="661"/>
                </a:lnTo>
                <a:lnTo>
                  <a:pt x="4954" y="657"/>
                </a:lnTo>
                <a:lnTo>
                  <a:pt x="4918" y="655"/>
                </a:lnTo>
                <a:close/>
                <a:moveTo>
                  <a:pt x="5484" y="1212"/>
                </a:moveTo>
                <a:lnTo>
                  <a:pt x="4718" y="1212"/>
                </a:lnTo>
                <a:lnTo>
                  <a:pt x="4710" y="1212"/>
                </a:lnTo>
                <a:lnTo>
                  <a:pt x="4705" y="1214"/>
                </a:lnTo>
                <a:lnTo>
                  <a:pt x="4701" y="1221"/>
                </a:lnTo>
                <a:lnTo>
                  <a:pt x="4700" y="1232"/>
                </a:lnTo>
                <a:lnTo>
                  <a:pt x="4701" y="1274"/>
                </a:lnTo>
                <a:lnTo>
                  <a:pt x="4705" y="1313"/>
                </a:lnTo>
                <a:lnTo>
                  <a:pt x="4709" y="1332"/>
                </a:lnTo>
                <a:lnTo>
                  <a:pt x="4712" y="1349"/>
                </a:lnTo>
                <a:lnTo>
                  <a:pt x="4722" y="1381"/>
                </a:lnTo>
                <a:lnTo>
                  <a:pt x="4735" y="1409"/>
                </a:lnTo>
                <a:lnTo>
                  <a:pt x="4751" y="1434"/>
                </a:lnTo>
                <a:lnTo>
                  <a:pt x="4770" y="1456"/>
                </a:lnTo>
                <a:lnTo>
                  <a:pt x="4779" y="1467"/>
                </a:lnTo>
                <a:lnTo>
                  <a:pt x="4790" y="1476"/>
                </a:lnTo>
                <a:lnTo>
                  <a:pt x="4815" y="1493"/>
                </a:lnTo>
                <a:lnTo>
                  <a:pt x="4842" y="1506"/>
                </a:lnTo>
                <a:lnTo>
                  <a:pt x="4856" y="1512"/>
                </a:lnTo>
                <a:lnTo>
                  <a:pt x="4872" y="1518"/>
                </a:lnTo>
                <a:lnTo>
                  <a:pt x="4905" y="1527"/>
                </a:lnTo>
                <a:lnTo>
                  <a:pt x="4940" y="1534"/>
                </a:lnTo>
                <a:lnTo>
                  <a:pt x="4980" y="1539"/>
                </a:lnTo>
                <a:lnTo>
                  <a:pt x="5021" y="1542"/>
                </a:lnTo>
                <a:lnTo>
                  <a:pt x="5065" y="1543"/>
                </a:lnTo>
                <a:lnTo>
                  <a:pt x="5126" y="1540"/>
                </a:lnTo>
                <a:lnTo>
                  <a:pt x="5192" y="1537"/>
                </a:lnTo>
                <a:lnTo>
                  <a:pt x="5337" y="1522"/>
                </a:lnTo>
                <a:lnTo>
                  <a:pt x="5343" y="1522"/>
                </a:lnTo>
                <a:lnTo>
                  <a:pt x="5349" y="1523"/>
                </a:lnTo>
                <a:lnTo>
                  <a:pt x="5353" y="1526"/>
                </a:lnTo>
                <a:lnTo>
                  <a:pt x="5357" y="1531"/>
                </a:lnTo>
                <a:lnTo>
                  <a:pt x="5358" y="1540"/>
                </a:lnTo>
                <a:lnTo>
                  <a:pt x="5358" y="1545"/>
                </a:lnTo>
                <a:lnTo>
                  <a:pt x="5337" y="1717"/>
                </a:lnTo>
                <a:lnTo>
                  <a:pt x="5334" y="1727"/>
                </a:lnTo>
                <a:lnTo>
                  <a:pt x="5329" y="1733"/>
                </a:lnTo>
                <a:lnTo>
                  <a:pt x="5314" y="1739"/>
                </a:lnTo>
                <a:lnTo>
                  <a:pt x="5273" y="1746"/>
                </a:lnTo>
                <a:lnTo>
                  <a:pt x="5226" y="1752"/>
                </a:lnTo>
                <a:lnTo>
                  <a:pt x="5130" y="1760"/>
                </a:lnTo>
                <a:lnTo>
                  <a:pt x="5037" y="1766"/>
                </a:lnTo>
                <a:lnTo>
                  <a:pt x="4965" y="1769"/>
                </a:lnTo>
                <a:lnTo>
                  <a:pt x="4897" y="1766"/>
                </a:lnTo>
                <a:lnTo>
                  <a:pt x="4864" y="1764"/>
                </a:lnTo>
                <a:lnTo>
                  <a:pt x="4831" y="1761"/>
                </a:lnTo>
                <a:lnTo>
                  <a:pt x="4768" y="1752"/>
                </a:lnTo>
                <a:lnTo>
                  <a:pt x="4709" y="1737"/>
                </a:lnTo>
                <a:lnTo>
                  <a:pt x="4679" y="1728"/>
                </a:lnTo>
                <a:lnTo>
                  <a:pt x="4652" y="1719"/>
                </a:lnTo>
                <a:lnTo>
                  <a:pt x="4599" y="1696"/>
                </a:lnTo>
                <a:lnTo>
                  <a:pt x="4574" y="1681"/>
                </a:lnTo>
                <a:lnTo>
                  <a:pt x="4551" y="1666"/>
                </a:lnTo>
                <a:lnTo>
                  <a:pt x="4528" y="1649"/>
                </a:lnTo>
                <a:lnTo>
                  <a:pt x="4506" y="1631"/>
                </a:lnTo>
                <a:lnTo>
                  <a:pt x="4485" y="1611"/>
                </a:lnTo>
                <a:lnTo>
                  <a:pt x="4466" y="1589"/>
                </a:lnTo>
                <a:lnTo>
                  <a:pt x="4447" y="1567"/>
                </a:lnTo>
                <a:lnTo>
                  <a:pt x="4430" y="1543"/>
                </a:lnTo>
                <a:lnTo>
                  <a:pt x="4414" y="1516"/>
                </a:lnTo>
                <a:lnTo>
                  <a:pt x="4398" y="1488"/>
                </a:lnTo>
                <a:lnTo>
                  <a:pt x="4385" y="1459"/>
                </a:lnTo>
                <a:lnTo>
                  <a:pt x="4373" y="1427"/>
                </a:lnTo>
                <a:lnTo>
                  <a:pt x="4353" y="1359"/>
                </a:lnTo>
                <a:lnTo>
                  <a:pt x="4345" y="1321"/>
                </a:lnTo>
                <a:lnTo>
                  <a:pt x="4337" y="1282"/>
                </a:lnTo>
                <a:lnTo>
                  <a:pt x="4333" y="1240"/>
                </a:lnTo>
                <a:lnTo>
                  <a:pt x="4329" y="1197"/>
                </a:lnTo>
                <a:lnTo>
                  <a:pt x="4326" y="1152"/>
                </a:lnTo>
                <a:lnTo>
                  <a:pt x="4325" y="1105"/>
                </a:lnTo>
                <a:lnTo>
                  <a:pt x="4328" y="1023"/>
                </a:lnTo>
                <a:lnTo>
                  <a:pt x="4336" y="947"/>
                </a:lnTo>
                <a:lnTo>
                  <a:pt x="4342" y="912"/>
                </a:lnTo>
                <a:lnTo>
                  <a:pt x="4350" y="877"/>
                </a:lnTo>
                <a:lnTo>
                  <a:pt x="4357" y="843"/>
                </a:lnTo>
                <a:lnTo>
                  <a:pt x="4367" y="812"/>
                </a:lnTo>
                <a:lnTo>
                  <a:pt x="4390" y="753"/>
                </a:lnTo>
                <a:lnTo>
                  <a:pt x="4417" y="698"/>
                </a:lnTo>
                <a:lnTo>
                  <a:pt x="4448" y="649"/>
                </a:lnTo>
                <a:lnTo>
                  <a:pt x="4467" y="627"/>
                </a:lnTo>
                <a:lnTo>
                  <a:pt x="4485" y="605"/>
                </a:lnTo>
                <a:lnTo>
                  <a:pt x="4527" y="567"/>
                </a:lnTo>
                <a:lnTo>
                  <a:pt x="4549" y="550"/>
                </a:lnTo>
                <a:lnTo>
                  <a:pt x="4571" y="533"/>
                </a:lnTo>
                <a:lnTo>
                  <a:pt x="4619" y="505"/>
                </a:lnTo>
                <a:lnTo>
                  <a:pt x="4673" y="483"/>
                </a:lnTo>
                <a:lnTo>
                  <a:pt x="4729" y="465"/>
                </a:lnTo>
                <a:lnTo>
                  <a:pt x="4760" y="458"/>
                </a:lnTo>
                <a:lnTo>
                  <a:pt x="4790" y="453"/>
                </a:lnTo>
                <a:lnTo>
                  <a:pt x="4821" y="448"/>
                </a:lnTo>
                <a:lnTo>
                  <a:pt x="4854" y="445"/>
                </a:lnTo>
                <a:lnTo>
                  <a:pt x="4921" y="443"/>
                </a:lnTo>
                <a:lnTo>
                  <a:pt x="5003" y="445"/>
                </a:lnTo>
                <a:lnTo>
                  <a:pt x="5077" y="454"/>
                </a:lnTo>
                <a:lnTo>
                  <a:pt x="5111" y="461"/>
                </a:lnTo>
                <a:lnTo>
                  <a:pt x="5144" y="470"/>
                </a:lnTo>
                <a:lnTo>
                  <a:pt x="5204" y="490"/>
                </a:lnTo>
                <a:lnTo>
                  <a:pt x="5232" y="503"/>
                </a:lnTo>
                <a:lnTo>
                  <a:pt x="5258" y="517"/>
                </a:lnTo>
                <a:lnTo>
                  <a:pt x="5282" y="532"/>
                </a:lnTo>
                <a:lnTo>
                  <a:pt x="5305" y="549"/>
                </a:lnTo>
                <a:lnTo>
                  <a:pt x="5327" y="567"/>
                </a:lnTo>
                <a:lnTo>
                  <a:pt x="5347" y="588"/>
                </a:lnTo>
                <a:lnTo>
                  <a:pt x="5367" y="609"/>
                </a:lnTo>
                <a:lnTo>
                  <a:pt x="5384" y="632"/>
                </a:lnTo>
                <a:lnTo>
                  <a:pt x="5414" y="682"/>
                </a:lnTo>
                <a:lnTo>
                  <a:pt x="5428" y="709"/>
                </a:lnTo>
                <a:lnTo>
                  <a:pt x="5440" y="737"/>
                </a:lnTo>
                <a:lnTo>
                  <a:pt x="5461" y="798"/>
                </a:lnTo>
                <a:lnTo>
                  <a:pt x="5469" y="831"/>
                </a:lnTo>
                <a:lnTo>
                  <a:pt x="5478" y="865"/>
                </a:lnTo>
                <a:lnTo>
                  <a:pt x="5490" y="937"/>
                </a:lnTo>
                <a:lnTo>
                  <a:pt x="5498" y="1015"/>
                </a:lnTo>
                <a:lnTo>
                  <a:pt x="5502" y="1098"/>
                </a:lnTo>
                <a:lnTo>
                  <a:pt x="5504" y="1188"/>
                </a:lnTo>
                <a:lnTo>
                  <a:pt x="5503" y="1199"/>
                </a:lnTo>
                <a:lnTo>
                  <a:pt x="5498" y="1206"/>
                </a:lnTo>
                <a:lnTo>
                  <a:pt x="5492" y="1211"/>
                </a:lnTo>
                <a:lnTo>
                  <a:pt x="5484" y="1212"/>
                </a:lnTo>
                <a:close/>
                <a:moveTo>
                  <a:pt x="4303" y="487"/>
                </a:moveTo>
                <a:lnTo>
                  <a:pt x="4135" y="1066"/>
                </a:lnTo>
                <a:lnTo>
                  <a:pt x="3968" y="1644"/>
                </a:lnTo>
                <a:lnTo>
                  <a:pt x="3954" y="1677"/>
                </a:lnTo>
                <a:lnTo>
                  <a:pt x="3944" y="1693"/>
                </a:lnTo>
                <a:lnTo>
                  <a:pt x="3939" y="1700"/>
                </a:lnTo>
                <a:lnTo>
                  <a:pt x="3932" y="1708"/>
                </a:lnTo>
                <a:lnTo>
                  <a:pt x="3919" y="1721"/>
                </a:lnTo>
                <a:lnTo>
                  <a:pt x="3903" y="1732"/>
                </a:lnTo>
                <a:lnTo>
                  <a:pt x="3886" y="1738"/>
                </a:lnTo>
                <a:lnTo>
                  <a:pt x="3866" y="1741"/>
                </a:lnTo>
                <a:lnTo>
                  <a:pt x="3488" y="1742"/>
                </a:lnTo>
                <a:lnTo>
                  <a:pt x="3469" y="1739"/>
                </a:lnTo>
                <a:lnTo>
                  <a:pt x="3461" y="1736"/>
                </a:lnTo>
                <a:lnTo>
                  <a:pt x="3452" y="1732"/>
                </a:lnTo>
                <a:lnTo>
                  <a:pt x="3436" y="1721"/>
                </a:lnTo>
                <a:lnTo>
                  <a:pt x="3422" y="1708"/>
                </a:lnTo>
                <a:lnTo>
                  <a:pt x="3411" y="1692"/>
                </a:lnTo>
                <a:lnTo>
                  <a:pt x="3400" y="1676"/>
                </a:lnTo>
                <a:lnTo>
                  <a:pt x="3393" y="1659"/>
                </a:lnTo>
                <a:lnTo>
                  <a:pt x="3388" y="1644"/>
                </a:lnTo>
                <a:lnTo>
                  <a:pt x="3218" y="1066"/>
                </a:lnTo>
                <a:lnTo>
                  <a:pt x="3049" y="487"/>
                </a:lnTo>
                <a:lnTo>
                  <a:pt x="3047" y="483"/>
                </a:lnTo>
                <a:lnTo>
                  <a:pt x="3047" y="481"/>
                </a:lnTo>
                <a:lnTo>
                  <a:pt x="3048" y="475"/>
                </a:lnTo>
                <a:lnTo>
                  <a:pt x="3052" y="468"/>
                </a:lnTo>
                <a:lnTo>
                  <a:pt x="3059" y="466"/>
                </a:lnTo>
                <a:lnTo>
                  <a:pt x="3068" y="465"/>
                </a:lnTo>
                <a:lnTo>
                  <a:pt x="3386" y="465"/>
                </a:lnTo>
                <a:lnTo>
                  <a:pt x="3396" y="466"/>
                </a:lnTo>
                <a:lnTo>
                  <a:pt x="3404" y="468"/>
                </a:lnTo>
                <a:lnTo>
                  <a:pt x="3410" y="475"/>
                </a:lnTo>
                <a:lnTo>
                  <a:pt x="3413" y="482"/>
                </a:lnTo>
                <a:lnTo>
                  <a:pt x="3537" y="1001"/>
                </a:lnTo>
                <a:lnTo>
                  <a:pt x="3661" y="1520"/>
                </a:lnTo>
                <a:lnTo>
                  <a:pt x="3665" y="1527"/>
                </a:lnTo>
                <a:lnTo>
                  <a:pt x="3671" y="1532"/>
                </a:lnTo>
                <a:lnTo>
                  <a:pt x="3687" y="1536"/>
                </a:lnTo>
                <a:lnTo>
                  <a:pt x="3694" y="1536"/>
                </a:lnTo>
                <a:lnTo>
                  <a:pt x="3700" y="1533"/>
                </a:lnTo>
                <a:lnTo>
                  <a:pt x="3706" y="1527"/>
                </a:lnTo>
                <a:lnTo>
                  <a:pt x="3710" y="1518"/>
                </a:lnTo>
                <a:lnTo>
                  <a:pt x="3834" y="1000"/>
                </a:lnTo>
                <a:lnTo>
                  <a:pt x="3960" y="481"/>
                </a:lnTo>
                <a:lnTo>
                  <a:pt x="3965" y="473"/>
                </a:lnTo>
                <a:lnTo>
                  <a:pt x="3971" y="468"/>
                </a:lnTo>
                <a:lnTo>
                  <a:pt x="3988" y="465"/>
                </a:lnTo>
                <a:lnTo>
                  <a:pt x="4286" y="465"/>
                </a:lnTo>
                <a:lnTo>
                  <a:pt x="4293" y="466"/>
                </a:lnTo>
                <a:lnTo>
                  <a:pt x="4298" y="468"/>
                </a:lnTo>
                <a:lnTo>
                  <a:pt x="4302" y="475"/>
                </a:lnTo>
                <a:lnTo>
                  <a:pt x="4303" y="481"/>
                </a:lnTo>
                <a:lnTo>
                  <a:pt x="4303" y="487"/>
                </a:lnTo>
                <a:close/>
                <a:moveTo>
                  <a:pt x="8670" y="1559"/>
                </a:moveTo>
                <a:lnTo>
                  <a:pt x="8652" y="1721"/>
                </a:lnTo>
                <a:lnTo>
                  <a:pt x="8647" y="1730"/>
                </a:lnTo>
                <a:lnTo>
                  <a:pt x="8642" y="1736"/>
                </a:lnTo>
                <a:lnTo>
                  <a:pt x="8635" y="1741"/>
                </a:lnTo>
                <a:lnTo>
                  <a:pt x="8626" y="1744"/>
                </a:lnTo>
                <a:lnTo>
                  <a:pt x="8498" y="1754"/>
                </a:lnTo>
                <a:lnTo>
                  <a:pt x="8443" y="1757"/>
                </a:lnTo>
                <a:lnTo>
                  <a:pt x="8385" y="1757"/>
                </a:lnTo>
                <a:lnTo>
                  <a:pt x="8348" y="1757"/>
                </a:lnTo>
                <a:lnTo>
                  <a:pt x="8312" y="1753"/>
                </a:lnTo>
                <a:lnTo>
                  <a:pt x="8278" y="1747"/>
                </a:lnTo>
                <a:lnTo>
                  <a:pt x="8248" y="1738"/>
                </a:lnTo>
                <a:lnTo>
                  <a:pt x="8218" y="1727"/>
                </a:lnTo>
                <a:lnTo>
                  <a:pt x="8193" y="1714"/>
                </a:lnTo>
                <a:lnTo>
                  <a:pt x="8169" y="1698"/>
                </a:lnTo>
                <a:lnTo>
                  <a:pt x="8147" y="1678"/>
                </a:lnTo>
                <a:lnTo>
                  <a:pt x="8139" y="1669"/>
                </a:lnTo>
                <a:lnTo>
                  <a:pt x="8129" y="1658"/>
                </a:lnTo>
                <a:lnTo>
                  <a:pt x="8113" y="1632"/>
                </a:lnTo>
                <a:lnTo>
                  <a:pt x="8100" y="1605"/>
                </a:lnTo>
                <a:lnTo>
                  <a:pt x="8088" y="1575"/>
                </a:lnTo>
                <a:lnTo>
                  <a:pt x="8079" y="1540"/>
                </a:lnTo>
                <a:lnTo>
                  <a:pt x="8073" y="1504"/>
                </a:lnTo>
                <a:lnTo>
                  <a:pt x="8069" y="1464"/>
                </a:lnTo>
                <a:lnTo>
                  <a:pt x="8068" y="1420"/>
                </a:lnTo>
                <a:lnTo>
                  <a:pt x="8068" y="686"/>
                </a:lnTo>
                <a:lnTo>
                  <a:pt x="8067" y="676"/>
                </a:lnTo>
                <a:lnTo>
                  <a:pt x="8064" y="669"/>
                </a:lnTo>
                <a:lnTo>
                  <a:pt x="8058" y="665"/>
                </a:lnTo>
                <a:lnTo>
                  <a:pt x="8050" y="664"/>
                </a:lnTo>
                <a:lnTo>
                  <a:pt x="7924" y="664"/>
                </a:lnTo>
                <a:lnTo>
                  <a:pt x="7915" y="663"/>
                </a:lnTo>
                <a:lnTo>
                  <a:pt x="7909" y="658"/>
                </a:lnTo>
                <a:lnTo>
                  <a:pt x="7904" y="650"/>
                </a:lnTo>
                <a:lnTo>
                  <a:pt x="7903" y="642"/>
                </a:lnTo>
                <a:lnTo>
                  <a:pt x="7903" y="484"/>
                </a:lnTo>
                <a:lnTo>
                  <a:pt x="7904" y="476"/>
                </a:lnTo>
                <a:lnTo>
                  <a:pt x="7908" y="470"/>
                </a:lnTo>
                <a:lnTo>
                  <a:pt x="7915" y="466"/>
                </a:lnTo>
                <a:lnTo>
                  <a:pt x="7926" y="465"/>
                </a:lnTo>
                <a:lnTo>
                  <a:pt x="8050" y="465"/>
                </a:lnTo>
                <a:lnTo>
                  <a:pt x="8058" y="462"/>
                </a:lnTo>
                <a:lnTo>
                  <a:pt x="8064" y="459"/>
                </a:lnTo>
                <a:lnTo>
                  <a:pt x="8067" y="450"/>
                </a:lnTo>
                <a:lnTo>
                  <a:pt x="8068" y="440"/>
                </a:lnTo>
                <a:lnTo>
                  <a:pt x="8071" y="145"/>
                </a:lnTo>
                <a:lnTo>
                  <a:pt x="8072" y="136"/>
                </a:lnTo>
                <a:lnTo>
                  <a:pt x="8075" y="129"/>
                </a:lnTo>
                <a:lnTo>
                  <a:pt x="8082" y="125"/>
                </a:lnTo>
                <a:lnTo>
                  <a:pt x="8091" y="123"/>
                </a:lnTo>
                <a:lnTo>
                  <a:pt x="8396" y="102"/>
                </a:lnTo>
                <a:lnTo>
                  <a:pt x="8405" y="103"/>
                </a:lnTo>
                <a:lnTo>
                  <a:pt x="8411" y="107"/>
                </a:lnTo>
                <a:lnTo>
                  <a:pt x="8415" y="113"/>
                </a:lnTo>
                <a:lnTo>
                  <a:pt x="8415" y="125"/>
                </a:lnTo>
                <a:lnTo>
                  <a:pt x="8415" y="443"/>
                </a:lnTo>
                <a:lnTo>
                  <a:pt x="8416" y="451"/>
                </a:lnTo>
                <a:lnTo>
                  <a:pt x="8421" y="459"/>
                </a:lnTo>
                <a:lnTo>
                  <a:pt x="8427" y="462"/>
                </a:lnTo>
                <a:lnTo>
                  <a:pt x="8438" y="465"/>
                </a:lnTo>
                <a:lnTo>
                  <a:pt x="8602" y="465"/>
                </a:lnTo>
                <a:lnTo>
                  <a:pt x="8611" y="466"/>
                </a:lnTo>
                <a:lnTo>
                  <a:pt x="8619" y="470"/>
                </a:lnTo>
                <a:lnTo>
                  <a:pt x="8621" y="473"/>
                </a:lnTo>
                <a:lnTo>
                  <a:pt x="8622" y="477"/>
                </a:lnTo>
                <a:lnTo>
                  <a:pt x="8624" y="487"/>
                </a:lnTo>
                <a:lnTo>
                  <a:pt x="8624" y="642"/>
                </a:lnTo>
                <a:lnTo>
                  <a:pt x="8622" y="650"/>
                </a:lnTo>
                <a:lnTo>
                  <a:pt x="8619" y="657"/>
                </a:lnTo>
                <a:lnTo>
                  <a:pt x="8613" y="660"/>
                </a:lnTo>
                <a:lnTo>
                  <a:pt x="8603" y="661"/>
                </a:lnTo>
                <a:lnTo>
                  <a:pt x="8438" y="661"/>
                </a:lnTo>
                <a:lnTo>
                  <a:pt x="8428" y="663"/>
                </a:lnTo>
                <a:lnTo>
                  <a:pt x="8421" y="667"/>
                </a:lnTo>
                <a:lnTo>
                  <a:pt x="8417" y="676"/>
                </a:lnTo>
                <a:lnTo>
                  <a:pt x="8415" y="686"/>
                </a:lnTo>
                <a:lnTo>
                  <a:pt x="8415" y="1382"/>
                </a:lnTo>
                <a:lnTo>
                  <a:pt x="8417" y="1423"/>
                </a:lnTo>
                <a:lnTo>
                  <a:pt x="8421" y="1440"/>
                </a:lnTo>
                <a:lnTo>
                  <a:pt x="8425" y="1456"/>
                </a:lnTo>
                <a:lnTo>
                  <a:pt x="8431" y="1471"/>
                </a:lnTo>
                <a:lnTo>
                  <a:pt x="8437" y="1483"/>
                </a:lnTo>
                <a:lnTo>
                  <a:pt x="8455" y="1504"/>
                </a:lnTo>
                <a:lnTo>
                  <a:pt x="8465" y="1512"/>
                </a:lnTo>
                <a:lnTo>
                  <a:pt x="8477" y="1518"/>
                </a:lnTo>
                <a:lnTo>
                  <a:pt x="8506" y="1528"/>
                </a:lnTo>
                <a:lnTo>
                  <a:pt x="8522" y="1532"/>
                </a:lnTo>
                <a:lnTo>
                  <a:pt x="8541" y="1534"/>
                </a:lnTo>
                <a:lnTo>
                  <a:pt x="8580" y="1536"/>
                </a:lnTo>
                <a:lnTo>
                  <a:pt x="8652" y="1536"/>
                </a:lnTo>
                <a:lnTo>
                  <a:pt x="8659" y="1537"/>
                </a:lnTo>
                <a:lnTo>
                  <a:pt x="8665" y="1542"/>
                </a:lnTo>
                <a:lnTo>
                  <a:pt x="8669" y="1548"/>
                </a:lnTo>
                <a:lnTo>
                  <a:pt x="8670" y="1556"/>
                </a:lnTo>
                <a:lnTo>
                  <a:pt x="8670" y="1559"/>
                </a:lnTo>
                <a:close/>
                <a:moveTo>
                  <a:pt x="6801" y="465"/>
                </a:moveTo>
                <a:lnTo>
                  <a:pt x="6808" y="466"/>
                </a:lnTo>
                <a:lnTo>
                  <a:pt x="6813" y="468"/>
                </a:lnTo>
                <a:lnTo>
                  <a:pt x="6817" y="473"/>
                </a:lnTo>
                <a:lnTo>
                  <a:pt x="6818" y="478"/>
                </a:lnTo>
                <a:lnTo>
                  <a:pt x="6818" y="482"/>
                </a:lnTo>
                <a:lnTo>
                  <a:pt x="6690" y="972"/>
                </a:lnTo>
                <a:lnTo>
                  <a:pt x="6563" y="1462"/>
                </a:lnTo>
                <a:lnTo>
                  <a:pt x="6537" y="1549"/>
                </a:lnTo>
                <a:lnTo>
                  <a:pt x="6504" y="1656"/>
                </a:lnTo>
                <a:lnTo>
                  <a:pt x="6484" y="1714"/>
                </a:lnTo>
                <a:lnTo>
                  <a:pt x="6462" y="1771"/>
                </a:lnTo>
                <a:lnTo>
                  <a:pt x="6438" y="1827"/>
                </a:lnTo>
                <a:lnTo>
                  <a:pt x="6414" y="1881"/>
                </a:lnTo>
                <a:lnTo>
                  <a:pt x="6377" y="1948"/>
                </a:lnTo>
                <a:lnTo>
                  <a:pt x="6344" y="2007"/>
                </a:lnTo>
                <a:lnTo>
                  <a:pt x="6313" y="2057"/>
                </a:lnTo>
                <a:lnTo>
                  <a:pt x="6281" y="2100"/>
                </a:lnTo>
                <a:lnTo>
                  <a:pt x="6249" y="2139"/>
                </a:lnTo>
                <a:lnTo>
                  <a:pt x="6217" y="2175"/>
                </a:lnTo>
                <a:lnTo>
                  <a:pt x="6148" y="2246"/>
                </a:lnTo>
                <a:lnTo>
                  <a:pt x="6140" y="2252"/>
                </a:lnTo>
                <a:lnTo>
                  <a:pt x="6131" y="2257"/>
                </a:lnTo>
                <a:lnTo>
                  <a:pt x="6121" y="2261"/>
                </a:lnTo>
                <a:lnTo>
                  <a:pt x="6111" y="2262"/>
                </a:lnTo>
                <a:lnTo>
                  <a:pt x="5830" y="2262"/>
                </a:lnTo>
                <a:lnTo>
                  <a:pt x="5824" y="2261"/>
                </a:lnTo>
                <a:lnTo>
                  <a:pt x="5818" y="2257"/>
                </a:lnTo>
                <a:lnTo>
                  <a:pt x="5815" y="2252"/>
                </a:lnTo>
                <a:lnTo>
                  <a:pt x="5813" y="2246"/>
                </a:lnTo>
                <a:lnTo>
                  <a:pt x="5815" y="2242"/>
                </a:lnTo>
                <a:lnTo>
                  <a:pt x="5818" y="2235"/>
                </a:lnTo>
                <a:lnTo>
                  <a:pt x="5860" y="2188"/>
                </a:lnTo>
                <a:lnTo>
                  <a:pt x="5902" y="2139"/>
                </a:lnTo>
                <a:lnTo>
                  <a:pt x="5954" y="2076"/>
                </a:lnTo>
                <a:lnTo>
                  <a:pt x="6006" y="2007"/>
                </a:lnTo>
                <a:lnTo>
                  <a:pt x="6056" y="1931"/>
                </a:lnTo>
                <a:lnTo>
                  <a:pt x="6079" y="1893"/>
                </a:lnTo>
                <a:lnTo>
                  <a:pt x="6099" y="1854"/>
                </a:lnTo>
                <a:lnTo>
                  <a:pt x="6115" y="1818"/>
                </a:lnTo>
                <a:lnTo>
                  <a:pt x="6128" y="1781"/>
                </a:lnTo>
                <a:lnTo>
                  <a:pt x="6132" y="1764"/>
                </a:lnTo>
                <a:lnTo>
                  <a:pt x="6132" y="1761"/>
                </a:lnTo>
                <a:lnTo>
                  <a:pt x="6131" y="1753"/>
                </a:lnTo>
                <a:lnTo>
                  <a:pt x="6126" y="1747"/>
                </a:lnTo>
                <a:lnTo>
                  <a:pt x="6120" y="1742"/>
                </a:lnTo>
                <a:lnTo>
                  <a:pt x="6114" y="1741"/>
                </a:lnTo>
                <a:lnTo>
                  <a:pt x="6011" y="1741"/>
                </a:lnTo>
                <a:lnTo>
                  <a:pt x="5993" y="1739"/>
                </a:lnTo>
                <a:lnTo>
                  <a:pt x="5976" y="1735"/>
                </a:lnTo>
                <a:lnTo>
                  <a:pt x="5960" y="1727"/>
                </a:lnTo>
                <a:lnTo>
                  <a:pt x="5945" y="1716"/>
                </a:lnTo>
                <a:lnTo>
                  <a:pt x="5932" y="1704"/>
                </a:lnTo>
                <a:lnTo>
                  <a:pt x="5921" y="1689"/>
                </a:lnTo>
                <a:lnTo>
                  <a:pt x="5911" y="1674"/>
                </a:lnTo>
                <a:lnTo>
                  <a:pt x="5904" y="1658"/>
                </a:lnTo>
                <a:lnTo>
                  <a:pt x="5712" y="1069"/>
                </a:lnTo>
                <a:lnTo>
                  <a:pt x="5520" y="482"/>
                </a:lnTo>
                <a:lnTo>
                  <a:pt x="5518" y="478"/>
                </a:lnTo>
                <a:lnTo>
                  <a:pt x="5519" y="472"/>
                </a:lnTo>
                <a:lnTo>
                  <a:pt x="5524" y="467"/>
                </a:lnTo>
                <a:lnTo>
                  <a:pt x="5531" y="465"/>
                </a:lnTo>
                <a:lnTo>
                  <a:pt x="5539" y="465"/>
                </a:lnTo>
                <a:lnTo>
                  <a:pt x="5854" y="465"/>
                </a:lnTo>
                <a:lnTo>
                  <a:pt x="5863" y="465"/>
                </a:lnTo>
                <a:lnTo>
                  <a:pt x="5871" y="467"/>
                </a:lnTo>
                <a:lnTo>
                  <a:pt x="5876" y="472"/>
                </a:lnTo>
                <a:lnTo>
                  <a:pt x="5879" y="481"/>
                </a:lnTo>
                <a:lnTo>
                  <a:pt x="6026" y="998"/>
                </a:lnTo>
                <a:lnTo>
                  <a:pt x="6172" y="1516"/>
                </a:lnTo>
                <a:lnTo>
                  <a:pt x="6176" y="1525"/>
                </a:lnTo>
                <a:lnTo>
                  <a:pt x="6182" y="1531"/>
                </a:lnTo>
                <a:lnTo>
                  <a:pt x="6188" y="1534"/>
                </a:lnTo>
                <a:lnTo>
                  <a:pt x="6195" y="1536"/>
                </a:lnTo>
                <a:lnTo>
                  <a:pt x="6202" y="1536"/>
                </a:lnTo>
                <a:lnTo>
                  <a:pt x="6209" y="1534"/>
                </a:lnTo>
                <a:lnTo>
                  <a:pt x="6214" y="1531"/>
                </a:lnTo>
                <a:lnTo>
                  <a:pt x="6222" y="1517"/>
                </a:lnTo>
                <a:lnTo>
                  <a:pt x="6349" y="998"/>
                </a:lnTo>
                <a:lnTo>
                  <a:pt x="6477" y="481"/>
                </a:lnTo>
                <a:lnTo>
                  <a:pt x="6480" y="473"/>
                </a:lnTo>
                <a:lnTo>
                  <a:pt x="6485" y="468"/>
                </a:lnTo>
                <a:lnTo>
                  <a:pt x="6491" y="466"/>
                </a:lnTo>
                <a:lnTo>
                  <a:pt x="6498" y="465"/>
                </a:lnTo>
                <a:lnTo>
                  <a:pt x="6801" y="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DD698-6966-444F-85E6-B4AE8D8F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A63324-0E3B-41BC-B74D-D2EDDADFBF01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79E9-441D-46E5-9D7D-A6E2AA0E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6E4E-9CAC-4302-A1C6-641F37C6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4844013" y="5467959"/>
            <a:ext cx="2503974" cy="337528"/>
          </a:xfrm>
          <a:custGeom>
            <a:avLst/>
            <a:gdLst>
              <a:gd name="T0" fmla="*/ 6332 w 6701"/>
              <a:gd name="T1" fmla="*/ 190 h 903"/>
              <a:gd name="T2" fmla="*/ 6251 w 6701"/>
              <a:gd name="T3" fmla="*/ 255 h 903"/>
              <a:gd name="T4" fmla="*/ 6165 w 6701"/>
              <a:gd name="T5" fmla="*/ 425 h 903"/>
              <a:gd name="T6" fmla="*/ 6163 w 6701"/>
              <a:gd name="T7" fmla="*/ 692 h 903"/>
              <a:gd name="T8" fmla="*/ 6364 w 6701"/>
              <a:gd name="T9" fmla="*/ 616 h 903"/>
              <a:gd name="T10" fmla="*/ 6172 w 6701"/>
              <a:gd name="T11" fmla="*/ 525 h 903"/>
              <a:gd name="T12" fmla="*/ 5987 w 6701"/>
              <a:gd name="T13" fmla="*/ 328 h 903"/>
              <a:gd name="T14" fmla="*/ 5754 w 6701"/>
              <a:gd name="T15" fmla="*/ 193 h 903"/>
              <a:gd name="T16" fmla="*/ 5866 w 6701"/>
              <a:gd name="T17" fmla="*/ 268 h 903"/>
              <a:gd name="T18" fmla="*/ 5621 w 6701"/>
              <a:gd name="T19" fmla="*/ 488 h 903"/>
              <a:gd name="T20" fmla="*/ 5776 w 6701"/>
              <a:gd name="T21" fmla="*/ 715 h 903"/>
              <a:gd name="T22" fmla="*/ 5821 w 6701"/>
              <a:gd name="T23" fmla="*/ 645 h 903"/>
              <a:gd name="T24" fmla="*/ 5720 w 6701"/>
              <a:gd name="T25" fmla="*/ 487 h 903"/>
              <a:gd name="T26" fmla="*/ 5332 w 6701"/>
              <a:gd name="T27" fmla="*/ 710 h 903"/>
              <a:gd name="T28" fmla="*/ 5528 w 6701"/>
              <a:gd name="T29" fmla="*/ 397 h 903"/>
              <a:gd name="T30" fmla="*/ 5267 w 6701"/>
              <a:gd name="T31" fmla="*/ 194 h 903"/>
              <a:gd name="T32" fmla="*/ 5342 w 6701"/>
              <a:gd name="T33" fmla="*/ 258 h 903"/>
              <a:gd name="T34" fmla="*/ 5419 w 6701"/>
              <a:gd name="T35" fmla="*/ 569 h 903"/>
              <a:gd name="T36" fmla="*/ 4323 w 6701"/>
              <a:gd name="T37" fmla="*/ 311 h 903"/>
              <a:gd name="T38" fmla="*/ 4566 w 6701"/>
              <a:gd name="T39" fmla="*/ 389 h 903"/>
              <a:gd name="T40" fmla="*/ 4859 w 6701"/>
              <a:gd name="T41" fmla="*/ 282 h 903"/>
              <a:gd name="T42" fmla="*/ 4911 w 6701"/>
              <a:gd name="T43" fmla="*/ 219 h 903"/>
              <a:gd name="T44" fmla="*/ 4552 w 6701"/>
              <a:gd name="T45" fmla="*/ 201 h 903"/>
              <a:gd name="T46" fmla="*/ 4140 w 6701"/>
              <a:gd name="T47" fmla="*/ 392 h 903"/>
              <a:gd name="T48" fmla="*/ 3873 w 6701"/>
              <a:gd name="T49" fmla="*/ 192 h 903"/>
              <a:gd name="T50" fmla="*/ 3701 w 6701"/>
              <a:gd name="T51" fmla="*/ 510 h 903"/>
              <a:gd name="T52" fmla="*/ 4010 w 6701"/>
              <a:gd name="T53" fmla="*/ 708 h 903"/>
              <a:gd name="T54" fmla="*/ 3968 w 6701"/>
              <a:gd name="T55" fmla="*/ 648 h 903"/>
              <a:gd name="T56" fmla="*/ 3777 w 6701"/>
              <a:gd name="T57" fmla="*/ 447 h 903"/>
              <a:gd name="T58" fmla="*/ 4009 w 6701"/>
              <a:gd name="T59" fmla="*/ 284 h 903"/>
              <a:gd name="T60" fmla="*/ 3632 w 6701"/>
              <a:gd name="T61" fmla="*/ 263 h 903"/>
              <a:gd name="T62" fmla="*/ 3489 w 6701"/>
              <a:gd name="T63" fmla="*/ 703 h 903"/>
              <a:gd name="T64" fmla="*/ 3143 w 6701"/>
              <a:gd name="T65" fmla="*/ 190 h 903"/>
              <a:gd name="T66" fmla="*/ 3062 w 6701"/>
              <a:gd name="T67" fmla="*/ 255 h 903"/>
              <a:gd name="T68" fmla="*/ 2976 w 6701"/>
              <a:gd name="T69" fmla="*/ 425 h 903"/>
              <a:gd name="T70" fmla="*/ 3003 w 6701"/>
              <a:gd name="T71" fmla="*/ 706 h 903"/>
              <a:gd name="T72" fmla="*/ 3159 w 6701"/>
              <a:gd name="T73" fmla="*/ 625 h 903"/>
              <a:gd name="T74" fmla="*/ 2989 w 6701"/>
              <a:gd name="T75" fmla="*/ 510 h 903"/>
              <a:gd name="T76" fmla="*/ 2542 w 6701"/>
              <a:gd name="T77" fmla="*/ 714 h 903"/>
              <a:gd name="T78" fmla="*/ 2816 w 6701"/>
              <a:gd name="T79" fmla="*/ 505 h 903"/>
              <a:gd name="T80" fmla="*/ 2616 w 6701"/>
              <a:gd name="T81" fmla="*/ 187 h 903"/>
              <a:gd name="T82" fmla="*/ 2562 w 6701"/>
              <a:gd name="T83" fmla="*/ 257 h 903"/>
              <a:gd name="T84" fmla="*/ 2732 w 6701"/>
              <a:gd name="T85" fmla="*/ 515 h 903"/>
              <a:gd name="T86" fmla="*/ 2471 w 6701"/>
              <a:gd name="T87" fmla="*/ 627 h 903"/>
              <a:gd name="T88" fmla="*/ 2056 w 6701"/>
              <a:gd name="T89" fmla="*/ 4 h 903"/>
              <a:gd name="T90" fmla="*/ 2014 w 6701"/>
              <a:gd name="T91" fmla="*/ 115 h 903"/>
              <a:gd name="T92" fmla="*/ 1605 w 6701"/>
              <a:gd name="T93" fmla="*/ 267 h 903"/>
              <a:gd name="T94" fmla="*/ 1924 w 6701"/>
              <a:gd name="T95" fmla="*/ 676 h 903"/>
              <a:gd name="T96" fmla="*/ 1180 w 6701"/>
              <a:gd name="T97" fmla="*/ 310 h 903"/>
              <a:gd name="T98" fmla="*/ 1441 w 6701"/>
              <a:gd name="T99" fmla="*/ 357 h 903"/>
              <a:gd name="T100" fmla="*/ 1384 w 6701"/>
              <a:gd name="T101" fmla="*/ 190 h 903"/>
              <a:gd name="T102" fmla="*/ 725 w 6701"/>
              <a:gd name="T103" fmla="*/ 713 h 903"/>
              <a:gd name="T104" fmla="*/ 987 w 6701"/>
              <a:gd name="T105" fmla="*/ 451 h 903"/>
              <a:gd name="T106" fmla="*/ 753 w 6701"/>
              <a:gd name="T107" fmla="*/ 187 h 903"/>
              <a:gd name="T108" fmla="*/ 522 w 6701"/>
              <a:gd name="T109" fmla="*/ 498 h 903"/>
              <a:gd name="T110" fmla="*/ 602 w 6701"/>
              <a:gd name="T111" fmla="*/ 412 h 903"/>
              <a:gd name="T112" fmla="*/ 806 w 6701"/>
              <a:gd name="T113" fmla="*/ 261 h 903"/>
              <a:gd name="T114" fmla="*/ 870 w 6701"/>
              <a:gd name="T115" fmla="*/ 586 h 903"/>
              <a:gd name="T116" fmla="*/ 84 w 6701"/>
              <a:gd name="T117" fmla="*/ 703 h 903"/>
              <a:gd name="T118" fmla="*/ 6677 w 6701"/>
              <a:gd name="T119" fmla="*/ 704 h 903"/>
              <a:gd name="T120" fmla="*/ 6613 w 6701"/>
              <a:gd name="T121" fmla="*/ 599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01" h="903">
                <a:moveTo>
                  <a:pt x="6470" y="703"/>
                </a:moveTo>
                <a:lnTo>
                  <a:pt x="6470" y="376"/>
                </a:lnTo>
                <a:lnTo>
                  <a:pt x="6469" y="350"/>
                </a:lnTo>
                <a:lnTo>
                  <a:pt x="6467" y="328"/>
                </a:lnTo>
                <a:lnTo>
                  <a:pt x="6464" y="307"/>
                </a:lnTo>
                <a:lnTo>
                  <a:pt x="6458" y="289"/>
                </a:lnTo>
                <a:lnTo>
                  <a:pt x="6452" y="271"/>
                </a:lnTo>
                <a:lnTo>
                  <a:pt x="6444" y="255"/>
                </a:lnTo>
                <a:lnTo>
                  <a:pt x="6434" y="242"/>
                </a:lnTo>
                <a:lnTo>
                  <a:pt x="6423" y="231"/>
                </a:lnTo>
                <a:lnTo>
                  <a:pt x="6411" y="220"/>
                </a:lnTo>
                <a:lnTo>
                  <a:pt x="6398" y="211"/>
                </a:lnTo>
                <a:lnTo>
                  <a:pt x="6382" y="205"/>
                </a:lnTo>
                <a:lnTo>
                  <a:pt x="6367" y="198"/>
                </a:lnTo>
                <a:lnTo>
                  <a:pt x="6350" y="194"/>
                </a:lnTo>
                <a:lnTo>
                  <a:pt x="6332" y="190"/>
                </a:lnTo>
                <a:lnTo>
                  <a:pt x="6313" y="188"/>
                </a:lnTo>
                <a:lnTo>
                  <a:pt x="6292" y="187"/>
                </a:lnTo>
                <a:lnTo>
                  <a:pt x="6262" y="188"/>
                </a:lnTo>
                <a:lnTo>
                  <a:pt x="6235" y="193"/>
                </a:lnTo>
                <a:lnTo>
                  <a:pt x="6209" y="198"/>
                </a:lnTo>
                <a:lnTo>
                  <a:pt x="6187" y="207"/>
                </a:lnTo>
                <a:lnTo>
                  <a:pt x="6167" y="218"/>
                </a:lnTo>
                <a:lnTo>
                  <a:pt x="6149" y="232"/>
                </a:lnTo>
                <a:lnTo>
                  <a:pt x="6131" y="249"/>
                </a:lnTo>
                <a:lnTo>
                  <a:pt x="6114" y="268"/>
                </a:lnTo>
                <a:lnTo>
                  <a:pt x="6172" y="307"/>
                </a:lnTo>
                <a:lnTo>
                  <a:pt x="6183" y="295"/>
                </a:lnTo>
                <a:lnTo>
                  <a:pt x="6194" y="285"/>
                </a:lnTo>
                <a:lnTo>
                  <a:pt x="6220" y="268"/>
                </a:lnTo>
                <a:lnTo>
                  <a:pt x="6236" y="260"/>
                </a:lnTo>
                <a:lnTo>
                  <a:pt x="6251" y="255"/>
                </a:lnTo>
                <a:lnTo>
                  <a:pt x="6284" y="252"/>
                </a:lnTo>
                <a:lnTo>
                  <a:pt x="6308" y="253"/>
                </a:lnTo>
                <a:lnTo>
                  <a:pt x="6329" y="259"/>
                </a:lnTo>
                <a:lnTo>
                  <a:pt x="6347" y="268"/>
                </a:lnTo>
                <a:lnTo>
                  <a:pt x="6362" y="280"/>
                </a:lnTo>
                <a:lnTo>
                  <a:pt x="6373" y="295"/>
                </a:lnTo>
                <a:lnTo>
                  <a:pt x="6382" y="316"/>
                </a:lnTo>
                <a:lnTo>
                  <a:pt x="6388" y="340"/>
                </a:lnTo>
                <a:lnTo>
                  <a:pt x="6389" y="370"/>
                </a:lnTo>
                <a:lnTo>
                  <a:pt x="6389" y="377"/>
                </a:lnTo>
                <a:lnTo>
                  <a:pt x="6337" y="378"/>
                </a:lnTo>
                <a:lnTo>
                  <a:pt x="6284" y="385"/>
                </a:lnTo>
                <a:lnTo>
                  <a:pt x="6233" y="397"/>
                </a:lnTo>
                <a:lnTo>
                  <a:pt x="6209" y="404"/>
                </a:lnTo>
                <a:lnTo>
                  <a:pt x="6186" y="414"/>
                </a:lnTo>
                <a:lnTo>
                  <a:pt x="6165" y="425"/>
                </a:lnTo>
                <a:lnTo>
                  <a:pt x="6146" y="438"/>
                </a:lnTo>
                <a:lnTo>
                  <a:pt x="6129" y="453"/>
                </a:lnTo>
                <a:lnTo>
                  <a:pt x="6113" y="469"/>
                </a:lnTo>
                <a:lnTo>
                  <a:pt x="6100" y="488"/>
                </a:lnTo>
                <a:lnTo>
                  <a:pt x="6091" y="509"/>
                </a:lnTo>
                <a:lnTo>
                  <a:pt x="6086" y="532"/>
                </a:lnTo>
                <a:lnTo>
                  <a:pt x="6085" y="558"/>
                </a:lnTo>
                <a:lnTo>
                  <a:pt x="6085" y="576"/>
                </a:lnTo>
                <a:lnTo>
                  <a:pt x="6088" y="594"/>
                </a:lnTo>
                <a:lnTo>
                  <a:pt x="6092" y="611"/>
                </a:lnTo>
                <a:lnTo>
                  <a:pt x="6099" y="626"/>
                </a:lnTo>
                <a:lnTo>
                  <a:pt x="6107" y="640"/>
                </a:lnTo>
                <a:lnTo>
                  <a:pt x="6116" y="654"/>
                </a:lnTo>
                <a:lnTo>
                  <a:pt x="6127" y="665"/>
                </a:lnTo>
                <a:lnTo>
                  <a:pt x="6138" y="676"/>
                </a:lnTo>
                <a:lnTo>
                  <a:pt x="6163" y="692"/>
                </a:lnTo>
                <a:lnTo>
                  <a:pt x="6193" y="706"/>
                </a:lnTo>
                <a:lnTo>
                  <a:pt x="6224" y="712"/>
                </a:lnTo>
                <a:lnTo>
                  <a:pt x="6240" y="714"/>
                </a:lnTo>
                <a:lnTo>
                  <a:pt x="6257" y="715"/>
                </a:lnTo>
                <a:lnTo>
                  <a:pt x="6295" y="711"/>
                </a:lnTo>
                <a:lnTo>
                  <a:pt x="6314" y="707"/>
                </a:lnTo>
                <a:lnTo>
                  <a:pt x="6332" y="701"/>
                </a:lnTo>
                <a:lnTo>
                  <a:pt x="6348" y="693"/>
                </a:lnTo>
                <a:lnTo>
                  <a:pt x="6356" y="689"/>
                </a:lnTo>
                <a:lnTo>
                  <a:pt x="6364" y="683"/>
                </a:lnTo>
                <a:lnTo>
                  <a:pt x="6379" y="672"/>
                </a:lnTo>
                <a:lnTo>
                  <a:pt x="6392" y="660"/>
                </a:lnTo>
                <a:lnTo>
                  <a:pt x="6397" y="703"/>
                </a:lnTo>
                <a:lnTo>
                  <a:pt x="6470" y="703"/>
                </a:lnTo>
                <a:close/>
                <a:moveTo>
                  <a:pt x="6389" y="597"/>
                </a:moveTo>
                <a:lnTo>
                  <a:pt x="6364" y="616"/>
                </a:lnTo>
                <a:lnTo>
                  <a:pt x="6349" y="625"/>
                </a:lnTo>
                <a:lnTo>
                  <a:pt x="6334" y="634"/>
                </a:lnTo>
                <a:lnTo>
                  <a:pt x="6317" y="640"/>
                </a:lnTo>
                <a:lnTo>
                  <a:pt x="6301" y="645"/>
                </a:lnTo>
                <a:lnTo>
                  <a:pt x="6265" y="648"/>
                </a:lnTo>
                <a:lnTo>
                  <a:pt x="6249" y="647"/>
                </a:lnTo>
                <a:lnTo>
                  <a:pt x="6231" y="644"/>
                </a:lnTo>
                <a:lnTo>
                  <a:pt x="6215" y="637"/>
                </a:lnTo>
                <a:lnTo>
                  <a:pt x="6199" y="628"/>
                </a:lnTo>
                <a:lnTo>
                  <a:pt x="6187" y="615"/>
                </a:lnTo>
                <a:lnTo>
                  <a:pt x="6176" y="600"/>
                </a:lnTo>
                <a:lnTo>
                  <a:pt x="6172" y="591"/>
                </a:lnTo>
                <a:lnTo>
                  <a:pt x="6168" y="581"/>
                </a:lnTo>
                <a:lnTo>
                  <a:pt x="6166" y="559"/>
                </a:lnTo>
                <a:lnTo>
                  <a:pt x="6167" y="541"/>
                </a:lnTo>
                <a:lnTo>
                  <a:pt x="6172" y="525"/>
                </a:lnTo>
                <a:lnTo>
                  <a:pt x="6178" y="510"/>
                </a:lnTo>
                <a:lnTo>
                  <a:pt x="6183" y="504"/>
                </a:lnTo>
                <a:lnTo>
                  <a:pt x="6188" y="498"/>
                </a:lnTo>
                <a:lnTo>
                  <a:pt x="6199" y="487"/>
                </a:lnTo>
                <a:lnTo>
                  <a:pt x="6213" y="477"/>
                </a:lnTo>
                <a:lnTo>
                  <a:pt x="6227" y="469"/>
                </a:lnTo>
                <a:lnTo>
                  <a:pt x="6243" y="463"/>
                </a:lnTo>
                <a:lnTo>
                  <a:pt x="6278" y="452"/>
                </a:lnTo>
                <a:lnTo>
                  <a:pt x="6315" y="446"/>
                </a:lnTo>
                <a:lnTo>
                  <a:pt x="6354" y="443"/>
                </a:lnTo>
                <a:lnTo>
                  <a:pt x="6389" y="441"/>
                </a:lnTo>
                <a:lnTo>
                  <a:pt x="6389" y="597"/>
                </a:lnTo>
                <a:close/>
                <a:moveTo>
                  <a:pt x="5990" y="703"/>
                </a:moveTo>
                <a:lnTo>
                  <a:pt x="5990" y="376"/>
                </a:lnTo>
                <a:lnTo>
                  <a:pt x="5989" y="350"/>
                </a:lnTo>
                <a:lnTo>
                  <a:pt x="5987" y="328"/>
                </a:lnTo>
                <a:lnTo>
                  <a:pt x="5983" y="307"/>
                </a:lnTo>
                <a:lnTo>
                  <a:pt x="5978" y="289"/>
                </a:lnTo>
                <a:lnTo>
                  <a:pt x="5971" y="271"/>
                </a:lnTo>
                <a:lnTo>
                  <a:pt x="5963" y="255"/>
                </a:lnTo>
                <a:lnTo>
                  <a:pt x="5953" y="242"/>
                </a:lnTo>
                <a:lnTo>
                  <a:pt x="5944" y="231"/>
                </a:lnTo>
                <a:lnTo>
                  <a:pt x="5930" y="220"/>
                </a:lnTo>
                <a:lnTo>
                  <a:pt x="5917" y="211"/>
                </a:lnTo>
                <a:lnTo>
                  <a:pt x="5903" y="205"/>
                </a:lnTo>
                <a:lnTo>
                  <a:pt x="5886" y="198"/>
                </a:lnTo>
                <a:lnTo>
                  <a:pt x="5870" y="194"/>
                </a:lnTo>
                <a:lnTo>
                  <a:pt x="5852" y="190"/>
                </a:lnTo>
                <a:lnTo>
                  <a:pt x="5832" y="188"/>
                </a:lnTo>
                <a:lnTo>
                  <a:pt x="5811" y="187"/>
                </a:lnTo>
                <a:lnTo>
                  <a:pt x="5782" y="188"/>
                </a:lnTo>
                <a:lnTo>
                  <a:pt x="5754" y="193"/>
                </a:lnTo>
                <a:lnTo>
                  <a:pt x="5729" y="198"/>
                </a:lnTo>
                <a:lnTo>
                  <a:pt x="5707" y="207"/>
                </a:lnTo>
                <a:lnTo>
                  <a:pt x="5687" y="218"/>
                </a:lnTo>
                <a:lnTo>
                  <a:pt x="5668" y="232"/>
                </a:lnTo>
                <a:lnTo>
                  <a:pt x="5650" y="249"/>
                </a:lnTo>
                <a:lnTo>
                  <a:pt x="5635" y="268"/>
                </a:lnTo>
                <a:lnTo>
                  <a:pt x="5691" y="307"/>
                </a:lnTo>
                <a:lnTo>
                  <a:pt x="5702" y="295"/>
                </a:lnTo>
                <a:lnTo>
                  <a:pt x="5714" y="285"/>
                </a:lnTo>
                <a:lnTo>
                  <a:pt x="5741" y="268"/>
                </a:lnTo>
                <a:lnTo>
                  <a:pt x="5755" y="260"/>
                </a:lnTo>
                <a:lnTo>
                  <a:pt x="5770" y="255"/>
                </a:lnTo>
                <a:lnTo>
                  <a:pt x="5805" y="252"/>
                </a:lnTo>
                <a:lnTo>
                  <a:pt x="5828" y="253"/>
                </a:lnTo>
                <a:lnTo>
                  <a:pt x="5849" y="259"/>
                </a:lnTo>
                <a:lnTo>
                  <a:pt x="5866" y="268"/>
                </a:lnTo>
                <a:lnTo>
                  <a:pt x="5882" y="280"/>
                </a:lnTo>
                <a:lnTo>
                  <a:pt x="5894" y="295"/>
                </a:lnTo>
                <a:lnTo>
                  <a:pt x="5902" y="316"/>
                </a:lnTo>
                <a:lnTo>
                  <a:pt x="5907" y="340"/>
                </a:lnTo>
                <a:lnTo>
                  <a:pt x="5908" y="370"/>
                </a:lnTo>
                <a:lnTo>
                  <a:pt x="5908" y="377"/>
                </a:lnTo>
                <a:lnTo>
                  <a:pt x="5858" y="378"/>
                </a:lnTo>
                <a:lnTo>
                  <a:pt x="5805" y="385"/>
                </a:lnTo>
                <a:lnTo>
                  <a:pt x="5753" y="397"/>
                </a:lnTo>
                <a:lnTo>
                  <a:pt x="5729" y="404"/>
                </a:lnTo>
                <a:lnTo>
                  <a:pt x="5707" y="414"/>
                </a:lnTo>
                <a:lnTo>
                  <a:pt x="5684" y="425"/>
                </a:lnTo>
                <a:lnTo>
                  <a:pt x="5666" y="438"/>
                </a:lnTo>
                <a:lnTo>
                  <a:pt x="5648" y="453"/>
                </a:lnTo>
                <a:lnTo>
                  <a:pt x="5633" y="469"/>
                </a:lnTo>
                <a:lnTo>
                  <a:pt x="5621" y="488"/>
                </a:lnTo>
                <a:lnTo>
                  <a:pt x="5611" y="509"/>
                </a:lnTo>
                <a:lnTo>
                  <a:pt x="5606" y="532"/>
                </a:lnTo>
                <a:lnTo>
                  <a:pt x="5604" y="558"/>
                </a:lnTo>
                <a:lnTo>
                  <a:pt x="5605" y="576"/>
                </a:lnTo>
                <a:lnTo>
                  <a:pt x="5607" y="594"/>
                </a:lnTo>
                <a:lnTo>
                  <a:pt x="5612" y="611"/>
                </a:lnTo>
                <a:lnTo>
                  <a:pt x="5618" y="626"/>
                </a:lnTo>
                <a:lnTo>
                  <a:pt x="5626" y="640"/>
                </a:lnTo>
                <a:lnTo>
                  <a:pt x="5636" y="654"/>
                </a:lnTo>
                <a:lnTo>
                  <a:pt x="5646" y="665"/>
                </a:lnTo>
                <a:lnTo>
                  <a:pt x="5657" y="676"/>
                </a:lnTo>
                <a:lnTo>
                  <a:pt x="5682" y="692"/>
                </a:lnTo>
                <a:lnTo>
                  <a:pt x="5712" y="706"/>
                </a:lnTo>
                <a:lnTo>
                  <a:pt x="5744" y="712"/>
                </a:lnTo>
                <a:lnTo>
                  <a:pt x="5759" y="714"/>
                </a:lnTo>
                <a:lnTo>
                  <a:pt x="5776" y="715"/>
                </a:lnTo>
                <a:lnTo>
                  <a:pt x="5816" y="711"/>
                </a:lnTo>
                <a:lnTo>
                  <a:pt x="5833" y="707"/>
                </a:lnTo>
                <a:lnTo>
                  <a:pt x="5851" y="701"/>
                </a:lnTo>
                <a:lnTo>
                  <a:pt x="5867" y="693"/>
                </a:lnTo>
                <a:lnTo>
                  <a:pt x="5876" y="689"/>
                </a:lnTo>
                <a:lnTo>
                  <a:pt x="5884" y="683"/>
                </a:lnTo>
                <a:lnTo>
                  <a:pt x="5898" y="672"/>
                </a:lnTo>
                <a:lnTo>
                  <a:pt x="5912" y="660"/>
                </a:lnTo>
                <a:lnTo>
                  <a:pt x="5916" y="703"/>
                </a:lnTo>
                <a:lnTo>
                  <a:pt x="5990" y="703"/>
                </a:lnTo>
                <a:close/>
                <a:moveTo>
                  <a:pt x="5908" y="597"/>
                </a:moveTo>
                <a:lnTo>
                  <a:pt x="5883" y="616"/>
                </a:lnTo>
                <a:lnTo>
                  <a:pt x="5869" y="625"/>
                </a:lnTo>
                <a:lnTo>
                  <a:pt x="5853" y="634"/>
                </a:lnTo>
                <a:lnTo>
                  <a:pt x="5838" y="640"/>
                </a:lnTo>
                <a:lnTo>
                  <a:pt x="5821" y="645"/>
                </a:lnTo>
                <a:lnTo>
                  <a:pt x="5785" y="648"/>
                </a:lnTo>
                <a:lnTo>
                  <a:pt x="5768" y="647"/>
                </a:lnTo>
                <a:lnTo>
                  <a:pt x="5751" y="644"/>
                </a:lnTo>
                <a:lnTo>
                  <a:pt x="5734" y="637"/>
                </a:lnTo>
                <a:lnTo>
                  <a:pt x="5720" y="628"/>
                </a:lnTo>
                <a:lnTo>
                  <a:pt x="5707" y="615"/>
                </a:lnTo>
                <a:lnTo>
                  <a:pt x="5696" y="600"/>
                </a:lnTo>
                <a:lnTo>
                  <a:pt x="5691" y="591"/>
                </a:lnTo>
                <a:lnTo>
                  <a:pt x="5689" y="581"/>
                </a:lnTo>
                <a:lnTo>
                  <a:pt x="5687" y="559"/>
                </a:lnTo>
                <a:lnTo>
                  <a:pt x="5688" y="541"/>
                </a:lnTo>
                <a:lnTo>
                  <a:pt x="5691" y="525"/>
                </a:lnTo>
                <a:lnTo>
                  <a:pt x="5699" y="510"/>
                </a:lnTo>
                <a:lnTo>
                  <a:pt x="5703" y="504"/>
                </a:lnTo>
                <a:lnTo>
                  <a:pt x="5708" y="498"/>
                </a:lnTo>
                <a:lnTo>
                  <a:pt x="5720" y="487"/>
                </a:lnTo>
                <a:lnTo>
                  <a:pt x="5732" y="477"/>
                </a:lnTo>
                <a:lnTo>
                  <a:pt x="5746" y="469"/>
                </a:lnTo>
                <a:lnTo>
                  <a:pt x="5763" y="463"/>
                </a:lnTo>
                <a:lnTo>
                  <a:pt x="5797" y="452"/>
                </a:lnTo>
                <a:lnTo>
                  <a:pt x="5834" y="446"/>
                </a:lnTo>
                <a:lnTo>
                  <a:pt x="5873" y="443"/>
                </a:lnTo>
                <a:lnTo>
                  <a:pt x="5908" y="441"/>
                </a:lnTo>
                <a:lnTo>
                  <a:pt x="5908" y="597"/>
                </a:lnTo>
                <a:close/>
                <a:moveTo>
                  <a:pt x="5181" y="903"/>
                </a:moveTo>
                <a:lnTo>
                  <a:pt x="5181" y="698"/>
                </a:lnTo>
                <a:lnTo>
                  <a:pt x="5202" y="706"/>
                </a:lnTo>
                <a:lnTo>
                  <a:pt x="5226" y="711"/>
                </a:lnTo>
                <a:lnTo>
                  <a:pt x="5251" y="714"/>
                </a:lnTo>
                <a:lnTo>
                  <a:pt x="5280" y="715"/>
                </a:lnTo>
                <a:lnTo>
                  <a:pt x="5306" y="714"/>
                </a:lnTo>
                <a:lnTo>
                  <a:pt x="5332" y="710"/>
                </a:lnTo>
                <a:lnTo>
                  <a:pt x="5356" y="704"/>
                </a:lnTo>
                <a:lnTo>
                  <a:pt x="5380" y="696"/>
                </a:lnTo>
                <a:lnTo>
                  <a:pt x="5402" y="686"/>
                </a:lnTo>
                <a:lnTo>
                  <a:pt x="5423" y="674"/>
                </a:lnTo>
                <a:lnTo>
                  <a:pt x="5442" y="658"/>
                </a:lnTo>
                <a:lnTo>
                  <a:pt x="5460" y="642"/>
                </a:lnTo>
                <a:lnTo>
                  <a:pt x="5475" y="623"/>
                </a:lnTo>
                <a:lnTo>
                  <a:pt x="5489" y="603"/>
                </a:lnTo>
                <a:lnTo>
                  <a:pt x="5502" y="581"/>
                </a:lnTo>
                <a:lnTo>
                  <a:pt x="5507" y="569"/>
                </a:lnTo>
                <a:lnTo>
                  <a:pt x="5511" y="557"/>
                </a:lnTo>
                <a:lnTo>
                  <a:pt x="5520" y="531"/>
                </a:lnTo>
                <a:lnTo>
                  <a:pt x="5526" y="505"/>
                </a:lnTo>
                <a:lnTo>
                  <a:pt x="5529" y="476"/>
                </a:lnTo>
                <a:lnTo>
                  <a:pt x="5530" y="446"/>
                </a:lnTo>
                <a:lnTo>
                  <a:pt x="5528" y="397"/>
                </a:lnTo>
                <a:lnTo>
                  <a:pt x="5525" y="372"/>
                </a:lnTo>
                <a:lnTo>
                  <a:pt x="5519" y="348"/>
                </a:lnTo>
                <a:lnTo>
                  <a:pt x="5514" y="326"/>
                </a:lnTo>
                <a:lnTo>
                  <a:pt x="5505" y="304"/>
                </a:lnTo>
                <a:lnTo>
                  <a:pt x="5495" y="284"/>
                </a:lnTo>
                <a:lnTo>
                  <a:pt x="5484" y="265"/>
                </a:lnTo>
                <a:lnTo>
                  <a:pt x="5471" y="249"/>
                </a:lnTo>
                <a:lnTo>
                  <a:pt x="5455" y="233"/>
                </a:lnTo>
                <a:lnTo>
                  <a:pt x="5439" y="220"/>
                </a:lnTo>
                <a:lnTo>
                  <a:pt x="5420" y="208"/>
                </a:lnTo>
                <a:lnTo>
                  <a:pt x="5399" y="199"/>
                </a:lnTo>
                <a:lnTo>
                  <a:pt x="5377" y="193"/>
                </a:lnTo>
                <a:lnTo>
                  <a:pt x="5352" y="189"/>
                </a:lnTo>
                <a:lnTo>
                  <a:pt x="5325" y="187"/>
                </a:lnTo>
                <a:lnTo>
                  <a:pt x="5285" y="190"/>
                </a:lnTo>
                <a:lnTo>
                  <a:pt x="5267" y="194"/>
                </a:lnTo>
                <a:lnTo>
                  <a:pt x="5249" y="199"/>
                </a:lnTo>
                <a:lnTo>
                  <a:pt x="5230" y="206"/>
                </a:lnTo>
                <a:lnTo>
                  <a:pt x="5213" y="215"/>
                </a:lnTo>
                <a:lnTo>
                  <a:pt x="5180" y="237"/>
                </a:lnTo>
                <a:lnTo>
                  <a:pt x="5173" y="200"/>
                </a:lnTo>
                <a:lnTo>
                  <a:pt x="5099" y="200"/>
                </a:lnTo>
                <a:lnTo>
                  <a:pt x="5099" y="903"/>
                </a:lnTo>
                <a:lnTo>
                  <a:pt x="5181" y="903"/>
                </a:lnTo>
                <a:close/>
                <a:moveTo>
                  <a:pt x="5181" y="306"/>
                </a:moveTo>
                <a:lnTo>
                  <a:pt x="5208" y="285"/>
                </a:lnTo>
                <a:lnTo>
                  <a:pt x="5239" y="268"/>
                </a:lnTo>
                <a:lnTo>
                  <a:pt x="5255" y="261"/>
                </a:lnTo>
                <a:lnTo>
                  <a:pt x="5271" y="257"/>
                </a:lnTo>
                <a:lnTo>
                  <a:pt x="5304" y="253"/>
                </a:lnTo>
                <a:lnTo>
                  <a:pt x="5324" y="254"/>
                </a:lnTo>
                <a:lnTo>
                  <a:pt x="5342" y="258"/>
                </a:lnTo>
                <a:lnTo>
                  <a:pt x="5358" y="263"/>
                </a:lnTo>
                <a:lnTo>
                  <a:pt x="5374" y="270"/>
                </a:lnTo>
                <a:lnTo>
                  <a:pt x="5387" y="280"/>
                </a:lnTo>
                <a:lnTo>
                  <a:pt x="5398" y="291"/>
                </a:lnTo>
                <a:lnTo>
                  <a:pt x="5409" y="302"/>
                </a:lnTo>
                <a:lnTo>
                  <a:pt x="5418" y="316"/>
                </a:lnTo>
                <a:lnTo>
                  <a:pt x="5432" y="346"/>
                </a:lnTo>
                <a:lnTo>
                  <a:pt x="5442" y="379"/>
                </a:lnTo>
                <a:lnTo>
                  <a:pt x="5447" y="414"/>
                </a:lnTo>
                <a:lnTo>
                  <a:pt x="5450" y="450"/>
                </a:lnTo>
                <a:lnTo>
                  <a:pt x="5449" y="473"/>
                </a:lnTo>
                <a:lnTo>
                  <a:pt x="5446" y="494"/>
                </a:lnTo>
                <a:lnTo>
                  <a:pt x="5442" y="515"/>
                </a:lnTo>
                <a:lnTo>
                  <a:pt x="5435" y="535"/>
                </a:lnTo>
                <a:lnTo>
                  <a:pt x="5429" y="552"/>
                </a:lnTo>
                <a:lnTo>
                  <a:pt x="5419" y="569"/>
                </a:lnTo>
                <a:lnTo>
                  <a:pt x="5409" y="583"/>
                </a:lnTo>
                <a:lnTo>
                  <a:pt x="5398" y="597"/>
                </a:lnTo>
                <a:lnTo>
                  <a:pt x="5385" y="608"/>
                </a:lnTo>
                <a:lnTo>
                  <a:pt x="5370" y="620"/>
                </a:lnTo>
                <a:lnTo>
                  <a:pt x="5355" y="628"/>
                </a:lnTo>
                <a:lnTo>
                  <a:pt x="5338" y="636"/>
                </a:lnTo>
                <a:lnTo>
                  <a:pt x="5321" y="642"/>
                </a:lnTo>
                <a:lnTo>
                  <a:pt x="5303" y="646"/>
                </a:lnTo>
                <a:lnTo>
                  <a:pt x="5263" y="649"/>
                </a:lnTo>
                <a:lnTo>
                  <a:pt x="5238" y="648"/>
                </a:lnTo>
                <a:lnTo>
                  <a:pt x="5215" y="643"/>
                </a:lnTo>
                <a:lnTo>
                  <a:pt x="5195" y="636"/>
                </a:lnTo>
                <a:lnTo>
                  <a:pt x="5181" y="627"/>
                </a:lnTo>
                <a:lnTo>
                  <a:pt x="5181" y="306"/>
                </a:lnTo>
                <a:close/>
                <a:moveTo>
                  <a:pt x="4323" y="703"/>
                </a:moveTo>
                <a:lnTo>
                  <a:pt x="4323" y="311"/>
                </a:lnTo>
                <a:lnTo>
                  <a:pt x="4353" y="292"/>
                </a:lnTo>
                <a:lnTo>
                  <a:pt x="4387" y="273"/>
                </a:lnTo>
                <a:lnTo>
                  <a:pt x="4405" y="265"/>
                </a:lnTo>
                <a:lnTo>
                  <a:pt x="4423" y="260"/>
                </a:lnTo>
                <a:lnTo>
                  <a:pt x="4441" y="257"/>
                </a:lnTo>
                <a:lnTo>
                  <a:pt x="4460" y="255"/>
                </a:lnTo>
                <a:lnTo>
                  <a:pt x="4488" y="258"/>
                </a:lnTo>
                <a:lnTo>
                  <a:pt x="4512" y="265"/>
                </a:lnTo>
                <a:lnTo>
                  <a:pt x="4529" y="278"/>
                </a:lnTo>
                <a:lnTo>
                  <a:pt x="4537" y="285"/>
                </a:lnTo>
                <a:lnTo>
                  <a:pt x="4544" y="294"/>
                </a:lnTo>
                <a:lnTo>
                  <a:pt x="4554" y="314"/>
                </a:lnTo>
                <a:lnTo>
                  <a:pt x="4558" y="325"/>
                </a:lnTo>
                <a:lnTo>
                  <a:pt x="4560" y="337"/>
                </a:lnTo>
                <a:lnTo>
                  <a:pt x="4565" y="362"/>
                </a:lnTo>
                <a:lnTo>
                  <a:pt x="4566" y="389"/>
                </a:lnTo>
                <a:lnTo>
                  <a:pt x="4566" y="703"/>
                </a:lnTo>
                <a:lnTo>
                  <a:pt x="4646" y="703"/>
                </a:lnTo>
                <a:lnTo>
                  <a:pt x="4646" y="400"/>
                </a:lnTo>
                <a:lnTo>
                  <a:pt x="4644" y="348"/>
                </a:lnTo>
                <a:lnTo>
                  <a:pt x="4636" y="311"/>
                </a:lnTo>
                <a:lnTo>
                  <a:pt x="4662" y="293"/>
                </a:lnTo>
                <a:lnTo>
                  <a:pt x="4678" y="284"/>
                </a:lnTo>
                <a:lnTo>
                  <a:pt x="4696" y="275"/>
                </a:lnTo>
                <a:lnTo>
                  <a:pt x="4735" y="261"/>
                </a:lnTo>
                <a:lnTo>
                  <a:pt x="4756" y="257"/>
                </a:lnTo>
                <a:lnTo>
                  <a:pt x="4777" y="255"/>
                </a:lnTo>
                <a:lnTo>
                  <a:pt x="4807" y="258"/>
                </a:lnTo>
                <a:lnTo>
                  <a:pt x="4820" y="260"/>
                </a:lnTo>
                <a:lnTo>
                  <a:pt x="4831" y="264"/>
                </a:lnTo>
                <a:lnTo>
                  <a:pt x="4851" y="275"/>
                </a:lnTo>
                <a:lnTo>
                  <a:pt x="4859" y="282"/>
                </a:lnTo>
                <a:lnTo>
                  <a:pt x="4865" y="291"/>
                </a:lnTo>
                <a:lnTo>
                  <a:pt x="4876" y="310"/>
                </a:lnTo>
                <a:lnTo>
                  <a:pt x="4884" y="333"/>
                </a:lnTo>
                <a:lnTo>
                  <a:pt x="4889" y="359"/>
                </a:lnTo>
                <a:lnTo>
                  <a:pt x="4890" y="389"/>
                </a:lnTo>
                <a:lnTo>
                  <a:pt x="4890" y="703"/>
                </a:lnTo>
                <a:lnTo>
                  <a:pt x="4972" y="703"/>
                </a:lnTo>
                <a:lnTo>
                  <a:pt x="4972" y="400"/>
                </a:lnTo>
                <a:lnTo>
                  <a:pt x="4970" y="351"/>
                </a:lnTo>
                <a:lnTo>
                  <a:pt x="4968" y="329"/>
                </a:lnTo>
                <a:lnTo>
                  <a:pt x="4964" y="310"/>
                </a:lnTo>
                <a:lnTo>
                  <a:pt x="4953" y="273"/>
                </a:lnTo>
                <a:lnTo>
                  <a:pt x="4945" y="257"/>
                </a:lnTo>
                <a:lnTo>
                  <a:pt x="4935" y="243"/>
                </a:lnTo>
                <a:lnTo>
                  <a:pt x="4924" y="230"/>
                </a:lnTo>
                <a:lnTo>
                  <a:pt x="4911" y="219"/>
                </a:lnTo>
                <a:lnTo>
                  <a:pt x="4896" y="209"/>
                </a:lnTo>
                <a:lnTo>
                  <a:pt x="4879" y="201"/>
                </a:lnTo>
                <a:lnTo>
                  <a:pt x="4860" y="196"/>
                </a:lnTo>
                <a:lnTo>
                  <a:pt x="4839" y="192"/>
                </a:lnTo>
                <a:lnTo>
                  <a:pt x="4816" y="188"/>
                </a:lnTo>
                <a:lnTo>
                  <a:pt x="4792" y="187"/>
                </a:lnTo>
                <a:lnTo>
                  <a:pt x="4765" y="188"/>
                </a:lnTo>
                <a:lnTo>
                  <a:pt x="4740" y="193"/>
                </a:lnTo>
                <a:lnTo>
                  <a:pt x="4716" y="198"/>
                </a:lnTo>
                <a:lnTo>
                  <a:pt x="4692" y="207"/>
                </a:lnTo>
                <a:lnTo>
                  <a:pt x="4651" y="227"/>
                </a:lnTo>
                <a:lnTo>
                  <a:pt x="4615" y="252"/>
                </a:lnTo>
                <a:lnTo>
                  <a:pt x="4602" y="235"/>
                </a:lnTo>
                <a:lnTo>
                  <a:pt x="4587" y="220"/>
                </a:lnTo>
                <a:lnTo>
                  <a:pt x="4570" y="209"/>
                </a:lnTo>
                <a:lnTo>
                  <a:pt x="4552" y="201"/>
                </a:lnTo>
                <a:lnTo>
                  <a:pt x="4534" y="195"/>
                </a:lnTo>
                <a:lnTo>
                  <a:pt x="4514" y="190"/>
                </a:lnTo>
                <a:lnTo>
                  <a:pt x="4474" y="187"/>
                </a:lnTo>
                <a:lnTo>
                  <a:pt x="4451" y="188"/>
                </a:lnTo>
                <a:lnTo>
                  <a:pt x="4429" y="192"/>
                </a:lnTo>
                <a:lnTo>
                  <a:pt x="4408" y="197"/>
                </a:lnTo>
                <a:lnTo>
                  <a:pt x="4387" y="205"/>
                </a:lnTo>
                <a:lnTo>
                  <a:pt x="4351" y="222"/>
                </a:lnTo>
                <a:lnTo>
                  <a:pt x="4322" y="240"/>
                </a:lnTo>
                <a:lnTo>
                  <a:pt x="4317" y="200"/>
                </a:lnTo>
                <a:lnTo>
                  <a:pt x="4242" y="200"/>
                </a:lnTo>
                <a:lnTo>
                  <a:pt x="4242" y="703"/>
                </a:lnTo>
                <a:lnTo>
                  <a:pt x="4323" y="703"/>
                </a:lnTo>
                <a:close/>
                <a:moveTo>
                  <a:pt x="4143" y="447"/>
                </a:moveTo>
                <a:lnTo>
                  <a:pt x="4142" y="419"/>
                </a:lnTo>
                <a:lnTo>
                  <a:pt x="4140" y="392"/>
                </a:lnTo>
                <a:lnTo>
                  <a:pt x="4136" y="367"/>
                </a:lnTo>
                <a:lnTo>
                  <a:pt x="4129" y="342"/>
                </a:lnTo>
                <a:lnTo>
                  <a:pt x="4121" y="318"/>
                </a:lnTo>
                <a:lnTo>
                  <a:pt x="4113" y="297"/>
                </a:lnTo>
                <a:lnTo>
                  <a:pt x="4102" y="278"/>
                </a:lnTo>
                <a:lnTo>
                  <a:pt x="4088" y="260"/>
                </a:lnTo>
                <a:lnTo>
                  <a:pt x="4074" y="243"/>
                </a:lnTo>
                <a:lnTo>
                  <a:pt x="4057" y="229"/>
                </a:lnTo>
                <a:lnTo>
                  <a:pt x="4039" y="217"/>
                </a:lnTo>
                <a:lnTo>
                  <a:pt x="4019" y="207"/>
                </a:lnTo>
                <a:lnTo>
                  <a:pt x="3998" y="198"/>
                </a:lnTo>
                <a:lnTo>
                  <a:pt x="3974" y="193"/>
                </a:lnTo>
                <a:lnTo>
                  <a:pt x="3948" y="188"/>
                </a:lnTo>
                <a:lnTo>
                  <a:pt x="3922" y="187"/>
                </a:lnTo>
                <a:lnTo>
                  <a:pt x="3897" y="188"/>
                </a:lnTo>
                <a:lnTo>
                  <a:pt x="3873" y="192"/>
                </a:lnTo>
                <a:lnTo>
                  <a:pt x="3850" y="198"/>
                </a:lnTo>
                <a:lnTo>
                  <a:pt x="3829" y="206"/>
                </a:lnTo>
                <a:lnTo>
                  <a:pt x="3809" y="216"/>
                </a:lnTo>
                <a:lnTo>
                  <a:pt x="3791" y="228"/>
                </a:lnTo>
                <a:lnTo>
                  <a:pt x="3774" y="242"/>
                </a:lnTo>
                <a:lnTo>
                  <a:pt x="3759" y="259"/>
                </a:lnTo>
                <a:lnTo>
                  <a:pt x="3745" y="276"/>
                </a:lnTo>
                <a:lnTo>
                  <a:pt x="3733" y="296"/>
                </a:lnTo>
                <a:lnTo>
                  <a:pt x="3722" y="318"/>
                </a:lnTo>
                <a:lnTo>
                  <a:pt x="3714" y="342"/>
                </a:lnTo>
                <a:lnTo>
                  <a:pt x="3706" y="366"/>
                </a:lnTo>
                <a:lnTo>
                  <a:pt x="3701" y="392"/>
                </a:lnTo>
                <a:lnTo>
                  <a:pt x="3698" y="420"/>
                </a:lnTo>
                <a:lnTo>
                  <a:pt x="3697" y="450"/>
                </a:lnTo>
                <a:lnTo>
                  <a:pt x="3698" y="481"/>
                </a:lnTo>
                <a:lnTo>
                  <a:pt x="3701" y="510"/>
                </a:lnTo>
                <a:lnTo>
                  <a:pt x="3707" y="539"/>
                </a:lnTo>
                <a:lnTo>
                  <a:pt x="3715" y="564"/>
                </a:lnTo>
                <a:lnTo>
                  <a:pt x="3725" y="588"/>
                </a:lnTo>
                <a:lnTo>
                  <a:pt x="3736" y="610"/>
                </a:lnTo>
                <a:lnTo>
                  <a:pt x="3749" y="629"/>
                </a:lnTo>
                <a:lnTo>
                  <a:pt x="3764" y="647"/>
                </a:lnTo>
                <a:lnTo>
                  <a:pt x="3781" y="663"/>
                </a:lnTo>
                <a:lnTo>
                  <a:pt x="3800" y="677"/>
                </a:lnTo>
                <a:lnTo>
                  <a:pt x="3819" y="688"/>
                </a:lnTo>
                <a:lnTo>
                  <a:pt x="3841" y="698"/>
                </a:lnTo>
                <a:lnTo>
                  <a:pt x="3865" y="706"/>
                </a:lnTo>
                <a:lnTo>
                  <a:pt x="3890" y="711"/>
                </a:lnTo>
                <a:lnTo>
                  <a:pt x="3916" y="714"/>
                </a:lnTo>
                <a:lnTo>
                  <a:pt x="3944" y="715"/>
                </a:lnTo>
                <a:lnTo>
                  <a:pt x="3979" y="713"/>
                </a:lnTo>
                <a:lnTo>
                  <a:pt x="4010" y="708"/>
                </a:lnTo>
                <a:lnTo>
                  <a:pt x="4024" y="703"/>
                </a:lnTo>
                <a:lnTo>
                  <a:pt x="4038" y="698"/>
                </a:lnTo>
                <a:lnTo>
                  <a:pt x="4062" y="683"/>
                </a:lnTo>
                <a:lnTo>
                  <a:pt x="4083" y="667"/>
                </a:lnTo>
                <a:lnTo>
                  <a:pt x="4102" y="649"/>
                </a:lnTo>
                <a:lnTo>
                  <a:pt x="4118" y="628"/>
                </a:lnTo>
                <a:lnTo>
                  <a:pt x="4132" y="605"/>
                </a:lnTo>
                <a:lnTo>
                  <a:pt x="4078" y="570"/>
                </a:lnTo>
                <a:lnTo>
                  <a:pt x="4068" y="585"/>
                </a:lnTo>
                <a:lnTo>
                  <a:pt x="4055" y="601"/>
                </a:lnTo>
                <a:lnTo>
                  <a:pt x="4042" y="614"/>
                </a:lnTo>
                <a:lnTo>
                  <a:pt x="4027" y="626"/>
                </a:lnTo>
                <a:lnTo>
                  <a:pt x="4018" y="632"/>
                </a:lnTo>
                <a:lnTo>
                  <a:pt x="4009" y="637"/>
                </a:lnTo>
                <a:lnTo>
                  <a:pt x="3990" y="644"/>
                </a:lnTo>
                <a:lnTo>
                  <a:pt x="3968" y="648"/>
                </a:lnTo>
                <a:lnTo>
                  <a:pt x="3946" y="649"/>
                </a:lnTo>
                <a:lnTo>
                  <a:pt x="3908" y="646"/>
                </a:lnTo>
                <a:lnTo>
                  <a:pt x="3890" y="643"/>
                </a:lnTo>
                <a:lnTo>
                  <a:pt x="3873" y="636"/>
                </a:lnTo>
                <a:lnTo>
                  <a:pt x="3858" y="628"/>
                </a:lnTo>
                <a:lnTo>
                  <a:pt x="3845" y="620"/>
                </a:lnTo>
                <a:lnTo>
                  <a:pt x="3831" y="608"/>
                </a:lnTo>
                <a:lnTo>
                  <a:pt x="3820" y="596"/>
                </a:lnTo>
                <a:lnTo>
                  <a:pt x="3811" y="582"/>
                </a:lnTo>
                <a:lnTo>
                  <a:pt x="3802" y="567"/>
                </a:lnTo>
                <a:lnTo>
                  <a:pt x="3794" y="550"/>
                </a:lnTo>
                <a:lnTo>
                  <a:pt x="3788" y="531"/>
                </a:lnTo>
                <a:lnTo>
                  <a:pt x="3783" y="513"/>
                </a:lnTo>
                <a:lnTo>
                  <a:pt x="3780" y="492"/>
                </a:lnTo>
                <a:lnTo>
                  <a:pt x="3777" y="471"/>
                </a:lnTo>
                <a:lnTo>
                  <a:pt x="3777" y="447"/>
                </a:lnTo>
                <a:lnTo>
                  <a:pt x="4143" y="447"/>
                </a:lnTo>
                <a:close/>
                <a:moveTo>
                  <a:pt x="3784" y="382"/>
                </a:moveTo>
                <a:lnTo>
                  <a:pt x="3793" y="350"/>
                </a:lnTo>
                <a:lnTo>
                  <a:pt x="3804" y="322"/>
                </a:lnTo>
                <a:lnTo>
                  <a:pt x="3818" y="300"/>
                </a:lnTo>
                <a:lnTo>
                  <a:pt x="3835" y="282"/>
                </a:lnTo>
                <a:lnTo>
                  <a:pt x="3844" y="275"/>
                </a:lnTo>
                <a:lnTo>
                  <a:pt x="3854" y="269"/>
                </a:lnTo>
                <a:lnTo>
                  <a:pt x="3874" y="259"/>
                </a:lnTo>
                <a:lnTo>
                  <a:pt x="3898" y="253"/>
                </a:lnTo>
                <a:lnTo>
                  <a:pt x="3922" y="252"/>
                </a:lnTo>
                <a:lnTo>
                  <a:pt x="3945" y="253"/>
                </a:lnTo>
                <a:lnTo>
                  <a:pt x="3968" y="260"/>
                </a:lnTo>
                <a:lnTo>
                  <a:pt x="3979" y="264"/>
                </a:lnTo>
                <a:lnTo>
                  <a:pt x="3990" y="270"/>
                </a:lnTo>
                <a:lnTo>
                  <a:pt x="4009" y="284"/>
                </a:lnTo>
                <a:lnTo>
                  <a:pt x="4025" y="303"/>
                </a:lnTo>
                <a:lnTo>
                  <a:pt x="4039" y="325"/>
                </a:lnTo>
                <a:lnTo>
                  <a:pt x="4048" y="351"/>
                </a:lnTo>
                <a:lnTo>
                  <a:pt x="4050" y="367"/>
                </a:lnTo>
                <a:lnTo>
                  <a:pt x="4051" y="382"/>
                </a:lnTo>
                <a:lnTo>
                  <a:pt x="3784" y="382"/>
                </a:lnTo>
                <a:close/>
                <a:moveTo>
                  <a:pt x="3489" y="703"/>
                </a:moveTo>
                <a:lnTo>
                  <a:pt x="3489" y="312"/>
                </a:lnTo>
                <a:lnTo>
                  <a:pt x="3511" y="294"/>
                </a:lnTo>
                <a:lnTo>
                  <a:pt x="3537" y="278"/>
                </a:lnTo>
                <a:lnTo>
                  <a:pt x="3551" y="270"/>
                </a:lnTo>
                <a:lnTo>
                  <a:pt x="3566" y="264"/>
                </a:lnTo>
                <a:lnTo>
                  <a:pt x="3580" y="261"/>
                </a:lnTo>
                <a:lnTo>
                  <a:pt x="3596" y="260"/>
                </a:lnTo>
                <a:lnTo>
                  <a:pt x="3614" y="261"/>
                </a:lnTo>
                <a:lnTo>
                  <a:pt x="3632" y="263"/>
                </a:lnTo>
                <a:lnTo>
                  <a:pt x="3647" y="267"/>
                </a:lnTo>
                <a:lnTo>
                  <a:pt x="3662" y="272"/>
                </a:lnTo>
                <a:lnTo>
                  <a:pt x="3676" y="197"/>
                </a:lnTo>
                <a:lnTo>
                  <a:pt x="3646" y="190"/>
                </a:lnTo>
                <a:lnTo>
                  <a:pt x="3626" y="188"/>
                </a:lnTo>
                <a:lnTo>
                  <a:pt x="3603" y="187"/>
                </a:lnTo>
                <a:lnTo>
                  <a:pt x="3588" y="188"/>
                </a:lnTo>
                <a:lnTo>
                  <a:pt x="3571" y="192"/>
                </a:lnTo>
                <a:lnTo>
                  <a:pt x="3539" y="206"/>
                </a:lnTo>
                <a:lnTo>
                  <a:pt x="3524" y="215"/>
                </a:lnTo>
                <a:lnTo>
                  <a:pt x="3511" y="225"/>
                </a:lnTo>
                <a:lnTo>
                  <a:pt x="3488" y="244"/>
                </a:lnTo>
                <a:lnTo>
                  <a:pt x="3481" y="200"/>
                </a:lnTo>
                <a:lnTo>
                  <a:pt x="3408" y="200"/>
                </a:lnTo>
                <a:lnTo>
                  <a:pt x="3408" y="703"/>
                </a:lnTo>
                <a:lnTo>
                  <a:pt x="3489" y="703"/>
                </a:lnTo>
                <a:close/>
                <a:moveTo>
                  <a:pt x="3280" y="703"/>
                </a:moveTo>
                <a:lnTo>
                  <a:pt x="3280" y="376"/>
                </a:lnTo>
                <a:lnTo>
                  <a:pt x="3280" y="350"/>
                </a:lnTo>
                <a:lnTo>
                  <a:pt x="3278" y="328"/>
                </a:lnTo>
                <a:lnTo>
                  <a:pt x="3274" y="307"/>
                </a:lnTo>
                <a:lnTo>
                  <a:pt x="3269" y="289"/>
                </a:lnTo>
                <a:lnTo>
                  <a:pt x="3263" y="271"/>
                </a:lnTo>
                <a:lnTo>
                  <a:pt x="3254" y="255"/>
                </a:lnTo>
                <a:lnTo>
                  <a:pt x="3245" y="242"/>
                </a:lnTo>
                <a:lnTo>
                  <a:pt x="3234" y="231"/>
                </a:lnTo>
                <a:lnTo>
                  <a:pt x="3222" y="220"/>
                </a:lnTo>
                <a:lnTo>
                  <a:pt x="3208" y="211"/>
                </a:lnTo>
                <a:lnTo>
                  <a:pt x="3193" y="205"/>
                </a:lnTo>
                <a:lnTo>
                  <a:pt x="3178" y="198"/>
                </a:lnTo>
                <a:lnTo>
                  <a:pt x="3160" y="194"/>
                </a:lnTo>
                <a:lnTo>
                  <a:pt x="3143" y="190"/>
                </a:lnTo>
                <a:lnTo>
                  <a:pt x="3123" y="188"/>
                </a:lnTo>
                <a:lnTo>
                  <a:pt x="3103" y="187"/>
                </a:lnTo>
                <a:lnTo>
                  <a:pt x="3072" y="188"/>
                </a:lnTo>
                <a:lnTo>
                  <a:pt x="3044" y="193"/>
                </a:lnTo>
                <a:lnTo>
                  <a:pt x="3020" y="198"/>
                </a:lnTo>
                <a:lnTo>
                  <a:pt x="2997" y="207"/>
                </a:lnTo>
                <a:lnTo>
                  <a:pt x="2977" y="218"/>
                </a:lnTo>
                <a:lnTo>
                  <a:pt x="2958" y="232"/>
                </a:lnTo>
                <a:lnTo>
                  <a:pt x="2941" y="249"/>
                </a:lnTo>
                <a:lnTo>
                  <a:pt x="2925" y="268"/>
                </a:lnTo>
                <a:lnTo>
                  <a:pt x="2983" y="307"/>
                </a:lnTo>
                <a:lnTo>
                  <a:pt x="2993" y="295"/>
                </a:lnTo>
                <a:lnTo>
                  <a:pt x="3005" y="285"/>
                </a:lnTo>
                <a:lnTo>
                  <a:pt x="3031" y="268"/>
                </a:lnTo>
                <a:lnTo>
                  <a:pt x="3047" y="260"/>
                </a:lnTo>
                <a:lnTo>
                  <a:pt x="3062" y="255"/>
                </a:lnTo>
                <a:lnTo>
                  <a:pt x="3095" y="252"/>
                </a:lnTo>
                <a:lnTo>
                  <a:pt x="3119" y="253"/>
                </a:lnTo>
                <a:lnTo>
                  <a:pt x="3139" y="259"/>
                </a:lnTo>
                <a:lnTo>
                  <a:pt x="3158" y="268"/>
                </a:lnTo>
                <a:lnTo>
                  <a:pt x="3172" y="280"/>
                </a:lnTo>
                <a:lnTo>
                  <a:pt x="3184" y="295"/>
                </a:lnTo>
                <a:lnTo>
                  <a:pt x="3193" y="316"/>
                </a:lnTo>
                <a:lnTo>
                  <a:pt x="3198" y="340"/>
                </a:lnTo>
                <a:lnTo>
                  <a:pt x="3200" y="370"/>
                </a:lnTo>
                <a:lnTo>
                  <a:pt x="3200" y="377"/>
                </a:lnTo>
                <a:lnTo>
                  <a:pt x="3148" y="378"/>
                </a:lnTo>
                <a:lnTo>
                  <a:pt x="3095" y="385"/>
                </a:lnTo>
                <a:lnTo>
                  <a:pt x="3043" y="397"/>
                </a:lnTo>
                <a:lnTo>
                  <a:pt x="3020" y="404"/>
                </a:lnTo>
                <a:lnTo>
                  <a:pt x="2997" y="414"/>
                </a:lnTo>
                <a:lnTo>
                  <a:pt x="2976" y="425"/>
                </a:lnTo>
                <a:lnTo>
                  <a:pt x="2956" y="438"/>
                </a:lnTo>
                <a:lnTo>
                  <a:pt x="2940" y="453"/>
                </a:lnTo>
                <a:lnTo>
                  <a:pt x="2924" y="469"/>
                </a:lnTo>
                <a:lnTo>
                  <a:pt x="2911" y="488"/>
                </a:lnTo>
                <a:lnTo>
                  <a:pt x="2902" y="509"/>
                </a:lnTo>
                <a:lnTo>
                  <a:pt x="2897" y="532"/>
                </a:lnTo>
                <a:lnTo>
                  <a:pt x="2895" y="558"/>
                </a:lnTo>
                <a:lnTo>
                  <a:pt x="2896" y="576"/>
                </a:lnTo>
                <a:lnTo>
                  <a:pt x="2899" y="594"/>
                </a:lnTo>
                <a:lnTo>
                  <a:pt x="2903" y="611"/>
                </a:lnTo>
                <a:lnTo>
                  <a:pt x="2910" y="626"/>
                </a:lnTo>
                <a:lnTo>
                  <a:pt x="2918" y="640"/>
                </a:lnTo>
                <a:lnTo>
                  <a:pt x="2926" y="654"/>
                </a:lnTo>
                <a:lnTo>
                  <a:pt x="2947" y="676"/>
                </a:lnTo>
                <a:lnTo>
                  <a:pt x="2974" y="692"/>
                </a:lnTo>
                <a:lnTo>
                  <a:pt x="3003" y="706"/>
                </a:lnTo>
                <a:lnTo>
                  <a:pt x="3034" y="712"/>
                </a:lnTo>
                <a:lnTo>
                  <a:pt x="3050" y="714"/>
                </a:lnTo>
                <a:lnTo>
                  <a:pt x="3066" y="715"/>
                </a:lnTo>
                <a:lnTo>
                  <a:pt x="3106" y="711"/>
                </a:lnTo>
                <a:lnTo>
                  <a:pt x="3125" y="707"/>
                </a:lnTo>
                <a:lnTo>
                  <a:pt x="3143" y="701"/>
                </a:lnTo>
                <a:lnTo>
                  <a:pt x="3159" y="693"/>
                </a:lnTo>
                <a:lnTo>
                  <a:pt x="3167" y="689"/>
                </a:lnTo>
                <a:lnTo>
                  <a:pt x="3174" y="683"/>
                </a:lnTo>
                <a:lnTo>
                  <a:pt x="3189" y="672"/>
                </a:lnTo>
                <a:lnTo>
                  <a:pt x="3203" y="660"/>
                </a:lnTo>
                <a:lnTo>
                  <a:pt x="3206" y="703"/>
                </a:lnTo>
                <a:lnTo>
                  <a:pt x="3280" y="703"/>
                </a:lnTo>
                <a:close/>
                <a:moveTo>
                  <a:pt x="3200" y="597"/>
                </a:moveTo>
                <a:lnTo>
                  <a:pt x="3173" y="616"/>
                </a:lnTo>
                <a:lnTo>
                  <a:pt x="3159" y="625"/>
                </a:lnTo>
                <a:lnTo>
                  <a:pt x="3144" y="634"/>
                </a:lnTo>
                <a:lnTo>
                  <a:pt x="3128" y="640"/>
                </a:lnTo>
                <a:lnTo>
                  <a:pt x="3112" y="645"/>
                </a:lnTo>
                <a:lnTo>
                  <a:pt x="3076" y="648"/>
                </a:lnTo>
                <a:lnTo>
                  <a:pt x="3059" y="647"/>
                </a:lnTo>
                <a:lnTo>
                  <a:pt x="3042" y="644"/>
                </a:lnTo>
                <a:lnTo>
                  <a:pt x="3026" y="637"/>
                </a:lnTo>
                <a:lnTo>
                  <a:pt x="3010" y="628"/>
                </a:lnTo>
                <a:lnTo>
                  <a:pt x="2997" y="615"/>
                </a:lnTo>
                <a:lnTo>
                  <a:pt x="2986" y="600"/>
                </a:lnTo>
                <a:lnTo>
                  <a:pt x="2983" y="591"/>
                </a:lnTo>
                <a:lnTo>
                  <a:pt x="2979" y="581"/>
                </a:lnTo>
                <a:lnTo>
                  <a:pt x="2977" y="559"/>
                </a:lnTo>
                <a:lnTo>
                  <a:pt x="2978" y="541"/>
                </a:lnTo>
                <a:lnTo>
                  <a:pt x="2983" y="525"/>
                </a:lnTo>
                <a:lnTo>
                  <a:pt x="2989" y="510"/>
                </a:lnTo>
                <a:lnTo>
                  <a:pt x="2994" y="504"/>
                </a:lnTo>
                <a:lnTo>
                  <a:pt x="2998" y="498"/>
                </a:lnTo>
                <a:lnTo>
                  <a:pt x="3010" y="487"/>
                </a:lnTo>
                <a:lnTo>
                  <a:pt x="3023" y="477"/>
                </a:lnTo>
                <a:lnTo>
                  <a:pt x="3038" y="469"/>
                </a:lnTo>
                <a:lnTo>
                  <a:pt x="3053" y="463"/>
                </a:lnTo>
                <a:lnTo>
                  <a:pt x="3089" y="452"/>
                </a:lnTo>
                <a:lnTo>
                  <a:pt x="3126" y="446"/>
                </a:lnTo>
                <a:lnTo>
                  <a:pt x="3163" y="443"/>
                </a:lnTo>
                <a:lnTo>
                  <a:pt x="3200" y="441"/>
                </a:lnTo>
                <a:lnTo>
                  <a:pt x="3200" y="597"/>
                </a:lnTo>
                <a:close/>
                <a:moveTo>
                  <a:pt x="2471" y="903"/>
                </a:moveTo>
                <a:lnTo>
                  <a:pt x="2471" y="698"/>
                </a:lnTo>
                <a:lnTo>
                  <a:pt x="2492" y="706"/>
                </a:lnTo>
                <a:lnTo>
                  <a:pt x="2516" y="711"/>
                </a:lnTo>
                <a:lnTo>
                  <a:pt x="2542" y="714"/>
                </a:lnTo>
                <a:lnTo>
                  <a:pt x="2570" y="715"/>
                </a:lnTo>
                <a:lnTo>
                  <a:pt x="2597" y="714"/>
                </a:lnTo>
                <a:lnTo>
                  <a:pt x="2622" y="710"/>
                </a:lnTo>
                <a:lnTo>
                  <a:pt x="2648" y="704"/>
                </a:lnTo>
                <a:lnTo>
                  <a:pt x="2671" y="696"/>
                </a:lnTo>
                <a:lnTo>
                  <a:pt x="2693" y="686"/>
                </a:lnTo>
                <a:lnTo>
                  <a:pt x="2714" y="674"/>
                </a:lnTo>
                <a:lnTo>
                  <a:pt x="2732" y="658"/>
                </a:lnTo>
                <a:lnTo>
                  <a:pt x="2750" y="642"/>
                </a:lnTo>
                <a:lnTo>
                  <a:pt x="2766" y="623"/>
                </a:lnTo>
                <a:lnTo>
                  <a:pt x="2780" y="603"/>
                </a:lnTo>
                <a:lnTo>
                  <a:pt x="2792" y="581"/>
                </a:lnTo>
                <a:lnTo>
                  <a:pt x="2797" y="569"/>
                </a:lnTo>
                <a:lnTo>
                  <a:pt x="2803" y="557"/>
                </a:lnTo>
                <a:lnTo>
                  <a:pt x="2811" y="531"/>
                </a:lnTo>
                <a:lnTo>
                  <a:pt x="2816" y="505"/>
                </a:lnTo>
                <a:lnTo>
                  <a:pt x="2821" y="476"/>
                </a:lnTo>
                <a:lnTo>
                  <a:pt x="2822" y="446"/>
                </a:lnTo>
                <a:lnTo>
                  <a:pt x="2818" y="397"/>
                </a:lnTo>
                <a:lnTo>
                  <a:pt x="2811" y="348"/>
                </a:lnTo>
                <a:lnTo>
                  <a:pt x="2804" y="326"/>
                </a:lnTo>
                <a:lnTo>
                  <a:pt x="2796" y="304"/>
                </a:lnTo>
                <a:lnTo>
                  <a:pt x="2786" y="284"/>
                </a:lnTo>
                <a:lnTo>
                  <a:pt x="2774" y="265"/>
                </a:lnTo>
                <a:lnTo>
                  <a:pt x="2761" y="249"/>
                </a:lnTo>
                <a:lnTo>
                  <a:pt x="2746" y="233"/>
                </a:lnTo>
                <a:lnTo>
                  <a:pt x="2729" y="220"/>
                </a:lnTo>
                <a:lnTo>
                  <a:pt x="2710" y="208"/>
                </a:lnTo>
                <a:lnTo>
                  <a:pt x="2691" y="199"/>
                </a:lnTo>
                <a:lnTo>
                  <a:pt x="2667" y="193"/>
                </a:lnTo>
                <a:lnTo>
                  <a:pt x="2643" y="189"/>
                </a:lnTo>
                <a:lnTo>
                  <a:pt x="2616" y="187"/>
                </a:lnTo>
                <a:lnTo>
                  <a:pt x="2577" y="190"/>
                </a:lnTo>
                <a:lnTo>
                  <a:pt x="2558" y="194"/>
                </a:lnTo>
                <a:lnTo>
                  <a:pt x="2540" y="199"/>
                </a:lnTo>
                <a:lnTo>
                  <a:pt x="2522" y="206"/>
                </a:lnTo>
                <a:lnTo>
                  <a:pt x="2504" y="215"/>
                </a:lnTo>
                <a:lnTo>
                  <a:pt x="2487" y="225"/>
                </a:lnTo>
                <a:lnTo>
                  <a:pt x="2470" y="237"/>
                </a:lnTo>
                <a:lnTo>
                  <a:pt x="2465" y="200"/>
                </a:lnTo>
                <a:lnTo>
                  <a:pt x="2390" y="200"/>
                </a:lnTo>
                <a:lnTo>
                  <a:pt x="2390" y="903"/>
                </a:lnTo>
                <a:lnTo>
                  <a:pt x="2471" y="903"/>
                </a:lnTo>
                <a:close/>
                <a:moveTo>
                  <a:pt x="2471" y="306"/>
                </a:moveTo>
                <a:lnTo>
                  <a:pt x="2499" y="285"/>
                </a:lnTo>
                <a:lnTo>
                  <a:pt x="2530" y="268"/>
                </a:lnTo>
                <a:lnTo>
                  <a:pt x="2545" y="261"/>
                </a:lnTo>
                <a:lnTo>
                  <a:pt x="2562" y="257"/>
                </a:lnTo>
                <a:lnTo>
                  <a:pt x="2595" y="253"/>
                </a:lnTo>
                <a:lnTo>
                  <a:pt x="2615" y="254"/>
                </a:lnTo>
                <a:lnTo>
                  <a:pt x="2632" y="258"/>
                </a:lnTo>
                <a:lnTo>
                  <a:pt x="2649" y="263"/>
                </a:lnTo>
                <a:lnTo>
                  <a:pt x="2664" y="270"/>
                </a:lnTo>
                <a:lnTo>
                  <a:pt x="2677" y="280"/>
                </a:lnTo>
                <a:lnTo>
                  <a:pt x="2689" y="291"/>
                </a:lnTo>
                <a:lnTo>
                  <a:pt x="2699" y="302"/>
                </a:lnTo>
                <a:lnTo>
                  <a:pt x="2708" y="316"/>
                </a:lnTo>
                <a:lnTo>
                  <a:pt x="2724" y="346"/>
                </a:lnTo>
                <a:lnTo>
                  <a:pt x="2732" y="379"/>
                </a:lnTo>
                <a:lnTo>
                  <a:pt x="2738" y="414"/>
                </a:lnTo>
                <a:lnTo>
                  <a:pt x="2740" y="450"/>
                </a:lnTo>
                <a:lnTo>
                  <a:pt x="2739" y="473"/>
                </a:lnTo>
                <a:lnTo>
                  <a:pt x="2737" y="494"/>
                </a:lnTo>
                <a:lnTo>
                  <a:pt x="2732" y="515"/>
                </a:lnTo>
                <a:lnTo>
                  <a:pt x="2727" y="535"/>
                </a:lnTo>
                <a:lnTo>
                  <a:pt x="2719" y="552"/>
                </a:lnTo>
                <a:lnTo>
                  <a:pt x="2710" y="569"/>
                </a:lnTo>
                <a:lnTo>
                  <a:pt x="2699" y="583"/>
                </a:lnTo>
                <a:lnTo>
                  <a:pt x="2688" y="597"/>
                </a:lnTo>
                <a:lnTo>
                  <a:pt x="2675" y="608"/>
                </a:lnTo>
                <a:lnTo>
                  <a:pt x="2661" y="620"/>
                </a:lnTo>
                <a:lnTo>
                  <a:pt x="2645" y="628"/>
                </a:lnTo>
                <a:lnTo>
                  <a:pt x="2629" y="636"/>
                </a:lnTo>
                <a:lnTo>
                  <a:pt x="2611" y="642"/>
                </a:lnTo>
                <a:lnTo>
                  <a:pt x="2594" y="646"/>
                </a:lnTo>
                <a:lnTo>
                  <a:pt x="2555" y="649"/>
                </a:lnTo>
                <a:lnTo>
                  <a:pt x="2529" y="648"/>
                </a:lnTo>
                <a:lnTo>
                  <a:pt x="2505" y="643"/>
                </a:lnTo>
                <a:lnTo>
                  <a:pt x="2486" y="636"/>
                </a:lnTo>
                <a:lnTo>
                  <a:pt x="2471" y="627"/>
                </a:lnTo>
                <a:lnTo>
                  <a:pt x="2471" y="306"/>
                </a:lnTo>
                <a:close/>
                <a:moveTo>
                  <a:pt x="2035" y="120"/>
                </a:moveTo>
                <a:lnTo>
                  <a:pt x="2046" y="119"/>
                </a:lnTo>
                <a:lnTo>
                  <a:pt x="2056" y="115"/>
                </a:lnTo>
                <a:lnTo>
                  <a:pt x="2064" y="110"/>
                </a:lnTo>
                <a:lnTo>
                  <a:pt x="2073" y="102"/>
                </a:lnTo>
                <a:lnTo>
                  <a:pt x="2080" y="93"/>
                </a:lnTo>
                <a:lnTo>
                  <a:pt x="2084" y="83"/>
                </a:lnTo>
                <a:lnTo>
                  <a:pt x="2088" y="72"/>
                </a:lnTo>
                <a:lnTo>
                  <a:pt x="2089" y="60"/>
                </a:lnTo>
                <a:lnTo>
                  <a:pt x="2088" y="48"/>
                </a:lnTo>
                <a:lnTo>
                  <a:pt x="2084" y="37"/>
                </a:lnTo>
                <a:lnTo>
                  <a:pt x="2080" y="27"/>
                </a:lnTo>
                <a:lnTo>
                  <a:pt x="2073" y="17"/>
                </a:lnTo>
                <a:lnTo>
                  <a:pt x="2064" y="10"/>
                </a:lnTo>
                <a:lnTo>
                  <a:pt x="2056" y="4"/>
                </a:lnTo>
                <a:lnTo>
                  <a:pt x="2046" y="1"/>
                </a:lnTo>
                <a:lnTo>
                  <a:pt x="2035" y="0"/>
                </a:lnTo>
                <a:lnTo>
                  <a:pt x="2024" y="1"/>
                </a:lnTo>
                <a:lnTo>
                  <a:pt x="2014" y="4"/>
                </a:lnTo>
                <a:lnTo>
                  <a:pt x="2005" y="10"/>
                </a:lnTo>
                <a:lnTo>
                  <a:pt x="1997" y="17"/>
                </a:lnTo>
                <a:lnTo>
                  <a:pt x="1989" y="27"/>
                </a:lnTo>
                <a:lnTo>
                  <a:pt x="1985" y="37"/>
                </a:lnTo>
                <a:lnTo>
                  <a:pt x="1982" y="48"/>
                </a:lnTo>
                <a:lnTo>
                  <a:pt x="1981" y="60"/>
                </a:lnTo>
                <a:lnTo>
                  <a:pt x="1982" y="72"/>
                </a:lnTo>
                <a:lnTo>
                  <a:pt x="1985" y="83"/>
                </a:lnTo>
                <a:lnTo>
                  <a:pt x="1989" y="93"/>
                </a:lnTo>
                <a:lnTo>
                  <a:pt x="1997" y="102"/>
                </a:lnTo>
                <a:lnTo>
                  <a:pt x="2005" y="110"/>
                </a:lnTo>
                <a:lnTo>
                  <a:pt x="2014" y="115"/>
                </a:lnTo>
                <a:lnTo>
                  <a:pt x="2024" y="119"/>
                </a:lnTo>
                <a:lnTo>
                  <a:pt x="2035" y="120"/>
                </a:lnTo>
                <a:close/>
                <a:moveTo>
                  <a:pt x="1994" y="703"/>
                </a:moveTo>
                <a:lnTo>
                  <a:pt x="2075" y="703"/>
                </a:lnTo>
                <a:lnTo>
                  <a:pt x="2075" y="200"/>
                </a:lnTo>
                <a:lnTo>
                  <a:pt x="1994" y="200"/>
                </a:lnTo>
                <a:lnTo>
                  <a:pt x="1994" y="703"/>
                </a:lnTo>
                <a:close/>
                <a:moveTo>
                  <a:pt x="1771" y="267"/>
                </a:moveTo>
                <a:lnTo>
                  <a:pt x="1905" y="267"/>
                </a:lnTo>
                <a:lnTo>
                  <a:pt x="1905" y="200"/>
                </a:lnTo>
                <a:lnTo>
                  <a:pt x="1772" y="200"/>
                </a:lnTo>
                <a:lnTo>
                  <a:pt x="1772" y="62"/>
                </a:lnTo>
                <a:lnTo>
                  <a:pt x="1691" y="62"/>
                </a:lnTo>
                <a:lnTo>
                  <a:pt x="1691" y="200"/>
                </a:lnTo>
                <a:lnTo>
                  <a:pt x="1605" y="200"/>
                </a:lnTo>
                <a:lnTo>
                  <a:pt x="1605" y="267"/>
                </a:lnTo>
                <a:lnTo>
                  <a:pt x="1691" y="267"/>
                </a:lnTo>
                <a:lnTo>
                  <a:pt x="1691" y="597"/>
                </a:lnTo>
                <a:lnTo>
                  <a:pt x="1693" y="625"/>
                </a:lnTo>
                <a:lnTo>
                  <a:pt x="1698" y="649"/>
                </a:lnTo>
                <a:lnTo>
                  <a:pt x="1703" y="660"/>
                </a:lnTo>
                <a:lnTo>
                  <a:pt x="1708" y="669"/>
                </a:lnTo>
                <a:lnTo>
                  <a:pt x="1715" y="678"/>
                </a:lnTo>
                <a:lnTo>
                  <a:pt x="1722" y="686"/>
                </a:lnTo>
                <a:lnTo>
                  <a:pt x="1739" y="699"/>
                </a:lnTo>
                <a:lnTo>
                  <a:pt x="1759" y="708"/>
                </a:lnTo>
                <a:lnTo>
                  <a:pt x="1782" y="713"/>
                </a:lnTo>
                <a:lnTo>
                  <a:pt x="1810" y="715"/>
                </a:lnTo>
                <a:lnTo>
                  <a:pt x="1847" y="712"/>
                </a:lnTo>
                <a:lnTo>
                  <a:pt x="1876" y="704"/>
                </a:lnTo>
                <a:lnTo>
                  <a:pt x="1900" y="692"/>
                </a:lnTo>
                <a:lnTo>
                  <a:pt x="1924" y="676"/>
                </a:lnTo>
                <a:lnTo>
                  <a:pt x="1892" y="622"/>
                </a:lnTo>
                <a:lnTo>
                  <a:pt x="1877" y="632"/>
                </a:lnTo>
                <a:lnTo>
                  <a:pt x="1861" y="642"/>
                </a:lnTo>
                <a:lnTo>
                  <a:pt x="1851" y="645"/>
                </a:lnTo>
                <a:lnTo>
                  <a:pt x="1842" y="647"/>
                </a:lnTo>
                <a:lnTo>
                  <a:pt x="1822" y="649"/>
                </a:lnTo>
                <a:lnTo>
                  <a:pt x="1811" y="649"/>
                </a:lnTo>
                <a:lnTo>
                  <a:pt x="1802" y="647"/>
                </a:lnTo>
                <a:lnTo>
                  <a:pt x="1786" y="637"/>
                </a:lnTo>
                <a:lnTo>
                  <a:pt x="1779" y="629"/>
                </a:lnTo>
                <a:lnTo>
                  <a:pt x="1775" y="620"/>
                </a:lnTo>
                <a:lnTo>
                  <a:pt x="1772" y="605"/>
                </a:lnTo>
                <a:lnTo>
                  <a:pt x="1771" y="589"/>
                </a:lnTo>
                <a:lnTo>
                  <a:pt x="1771" y="267"/>
                </a:lnTo>
                <a:close/>
                <a:moveTo>
                  <a:pt x="1180" y="703"/>
                </a:moveTo>
                <a:lnTo>
                  <a:pt x="1180" y="310"/>
                </a:lnTo>
                <a:lnTo>
                  <a:pt x="1210" y="290"/>
                </a:lnTo>
                <a:lnTo>
                  <a:pt x="1227" y="281"/>
                </a:lnTo>
                <a:lnTo>
                  <a:pt x="1244" y="271"/>
                </a:lnTo>
                <a:lnTo>
                  <a:pt x="1264" y="263"/>
                </a:lnTo>
                <a:lnTo>
                  <a:pt x="1283" y="258"/>
                </a:lnTo>
                <a:lnTo>
                  <a:pt x="1303" y="254"/>
                </a:lnTo>
                <a:lnTo>
                  <a:pt x="1323" y="253"/>
                </a:lnTo>
                <a:lnTo>
                  <a:pt x="1352" y="255"/>
                </a:lnTo>
                <a:lnTo>
                  <a:pt x="1364" y="258"/>
                </a:lnTo>
                <a:lnTo>
                  <a:pt x="1377" y="261"/>
                </a:lnTo>
                <a:lnTo>
                  <a:pt x="1398" y="272"/>
                </a:lnTo>
                <a:lnTo>
                  <a:pt x="1406" y="279"/>
                </a:lnTo>
                <a:lnTo>
                  <a:pt x="1414" y="286"/>
                </a:lnTo>
                <a:lnTo>
                  <a:pt x="1426" y="305"/>
                </a:lnTo>
                <a:lnTo>
                  <a:pt x="1435" y="328"/>
                </a:lnTo>
                <a:lnTo>
                  <a:pt x="1441" y="357"/>
                </a:lnTo>
                <a:lnTo>
                  <a:pt x="1443" y="389"/>
                </a:lnTo>
                <a:lnTo>
                  <a:pt x="1443" y="703"/>
                </a:lnTo>
                <a:lnTo>
                  <a:pt x="1525" y="703"/>
                </a:lnTo>
                <a:lnTo>
                  <a:pt x="1525" y="390"/>
                </a:lnTo>
                <a:lnTo>
                  <a:pt x="1522" y="344"/>
                </a:lnTo>
                <a:lnTo>
                  <a:pt x="1514" y="303"/>
                </a:lnTo>
                <a:lnTo>
                  <a:pt x="1508" y="284"/>
                </a:lnTo>
                <a:lnTo>
                  <a:pt x="1501" y="268"/>
                </a:lnTo>
                <a:lnTo>
                  <a:pt x="1492" y="253"/>
                </a:lnTo>
                <a:lnTo>
                  <a:pt x="1482" y="239"/>
                </a:lnTo>
                <a:lnTo>
                  <a:pt x="1470" y="227"/>
                </a:lnTo>
                <a:lnTo>
                  <a:pt x="1457" y="217"/>
                </a:lnTo>
                <a:lnTo>
                  <a:pt x="1442" y="208"/>
                </a:lnTo>
                <a:lnTo>
                  <a:pt x="1424" y="200"/>
                </a:lnTo>
                <a:lnTo>
                  <a:pt x="1405" y="195"/>
                </a:lnTo>
                <a:lnTo>
                  <a:pt x="1384" y="190"/>
                </a:lnTo>
                <a:lnTo>
                  <a:pt x="1362" y="188"/>
                </a:lnTo>
                <a:lnTo>
                  <a:pt x="1337" y="187"/>
                </a:lnTo>
                <a:lnTo>
                  <a:pt x="1314" y="188"/>
                </a:lnTo>
                <a:lnTo>
                  <a:pt x="1291" y="192"/>
                </a:lnTo>
                <a:lnTo>
                  <a:pt x="1270" y="196"/>
                </a:lnTo>
                <a:lnTo>
                  <a:pt x="1250" y="203"/>
                </a:lnTo>
                <a:lnTo>
                  <a:pt x="1212" y="220"/>
                </a:lnTo>
                <a:lnTo>
                  <a:pt x="1180" y="240"/>
                </a:lnTo>
                <a:lnTo>
                  <a:pt x="1180" y="0"/>
                </a:lnTo>
                <a:lnTo>
                  <a:pt x="1099" y="0"/>
                </a:lnTo>
                <a:lnTo>
                  <a:pt x="1099" y="703"/>
                </a:lnTo>
                <a:lnTo>
                  <a:pt x="1180" y="703"/>
                </a:lnTo>
                <a:close/>
                <a:moveTo>
                  <a:pt x="651" y="693"/>
                </a:moveTo>
                <a:lnTo>
                  <a:pt x="673" y="702"/>
                </a:lnTo>
                <a:lnTo>
                  <a:pt x="699" y="710"/>
                </a:lnTo>
                <a:lnTo>
                  <a:pt x="725" y="713"/>
                </a:lnTo>
                <a:lnTo>
                  <a:pt x="753" y="715"/>
                </a:lnTo>
                <a:lnTo>
                  <a:pt x="781" y="713"/>
                </a:lnTo>
                <a:lnTo>
                  <a:pt x="808" y="710"/>
                </a:lnTo>
                <a:lnTo>
                  <a:pt x="832" y="702"/>
                </a:lnTo>
                <a:lnTo>
                  <a:pt x="855" y="692"/>
                </a:lnTo>
                <a:lnTo>
                  <a:pt x="876" y="680"/>
                </a:lnTo>
                <a:lnTo>
                  <a:pt x="896" y="666"/>
                </a:lnTo>
                <a:lnTo>
                  <a:pt x="914" y="650"/>
                </a:lnTo>
                <a:lnTo>
                  <a:pt x="929" y="633"/>
                </a:lnTo>
                <a:lnTo>
                  <a:pt x="942" y="614"/>
                </a:lnTo>
                <a:lnTo>
                  <a:pt x="954" y="593"/>
                </a:lnTo>
                <a:lnTo>
                  <a:pt x="964" y="571"/>
                </a:lnTo>
                <a:lnTo>
                  <a:pt x="972" y="548"/>
                </a:lnTo>
                <a:lnTo>
                  <a:pt x="979" y="525"/>
                </a:lnTo>
                <a:lnTo>
                  <a:pt x="983" y="500"/>
                </a:lnTo>
                <a:lnTo>
                  <a:pt x="987" y="451"/>
                </a:lnTo>
                <a:lnTo>
                  <a:pt x="986" y="426"/>
                </a:lnTo>
                <a:lnTo>
                  <a:pt x="983" y="402"/>
                </a:lnTo>
                <a:lnTo>
                  <a:pt x="979" y="378"/>
                </a:lnTo>
                <a:lnTo>
                  <a:pt x="972" y="354"/>
                </a:lnTo>
                <a:lnTo>
                  <a:pt x="964" y="332"/>
                </a:lnTo>
                <a:lnTo>
                  <a:pt x="954" y="310"/>
                </a:lnTo>
                <a:lnTo>
                  <a:pt x="942" y="289"/>
                </a:lnTo>
                <a:lnTo>
                  <a:pt x="929" y="270"/>
                </a:lnTo>
                <a:lnTo>
                  <a:pt x="914" y="252"/>
                </a:lnTo>
                <a:lnTo>
                  <a:pt x="896" y="237"/>
                </a:lnTo>
                <a:lnTo>
                  <a:pt x="876" y="222"/>
                </a:lnTo>
                <a:lnTo>
                  <a:pt x="855" y="210"/>
                </a:lnTo>
                <a:lnTo>
                  <a:pt x="832" y="200"/>
                </a:lnTo>
                <a:lnTo>
                  <a:pt x="808" y="193"/>
                </a:lnTo>
                <a:lnTo>
                  <a:pt x="781" y="189"/>
                </a:lnTo>
                <a:lnTo>
                  <a:pt x="753" y="187"/>
                </a:lnTo>
                <a:lnTo>
                  <a:pt x="724" y="189"/>
                </a:lnTo>
                <a:lnTo>
                  <a:pt x="698" y="193"/>
                </a:lnTo>
                <a:lnTo>
                  <a:pt x="673" y="200"/>
                </a:lnTo>
                <a:lnTo>
                  <a:pt x="650" y="209"/>
                </a:lnTo>
                <a:lnTo>
                  <a:pt x="629" y="221"/>
                </a:lnTo>
                <a:lnTo>
                  <a:pt x="610" y="236"/>
                </a:lnTo>
                <a:lnTo>
                  <a:pt x="593" y="251"/>
                </a:lnTo>
                <a:lnTo>
                  <a:pt x="577" y="269"/>
                </a:lnTo>
                <a:lnTo>
                  <a:pt x="563" y="287"/>
                </a:lnTo>
                <a:lnTo>
                  <a:pt x="551" y="308"/>
                </a:lnTo>
                <a:lnTo>
                  <a:pt x="541" y="329"/>
                </a:lnTo>
                <a:lnTo>
                  <a:pt x="533" y="353"/>
                </a:lnTo>
                <a:lnTo>
                  <a:pt x="527" y="376"/>
                </a:lnTo>
                <a:lnTo>
                  <a:pt x="522" y="400"/>
                </a:lnTo>
                <a:lnTo>
                  <a:pt x="519" y="450"/>
                </a:lnTo>
                <a:lnTo>
                  <a:pt x="522" y="498"/>
                </a:lnTo>
                <a:lnTo>
                  <a:pt x="527" y="522"/>
                </a:lnTo>
                <a:lnTo>
                  <a:pt x="533" y="547"/>
                </a:lnTo>
                <a:lnTo>
                  <a:pt x="542" y="570"/>
                </a:lnTo>
                <a:lnTo>
                  <a:pt x="552" y="592"/>
                </a:lnTo>
                <a:lnTo>
                  <a:pt x="579" y="633"/>
                </a:lnTo>
                <a:lnTo>
                  <a:pt x="594" y="650"/>
                </a:lnTo>
                <a:lnTo>
                  <a:pt x="610" y="666"/>
                </a:lnTo>
                <a:lnTo>
                  <a:pt x="630" y="680"/>
                </a:lnTo>
                <a:lnTo>
                  <a:pt x="651" y="693"/>
                </a:lnTo>
                <a:close/>
                <a:moveTo>
                  <a:pt x="637" y="588"/>
                </a:moveTo>
                <a:lnTo>
                  <a:pt x="628" y="573"/>
                </a:lnTo>
                <a:lnTo>
                  <a:pt x="620" y="557"/>
                </a:lnTo>
                <a:lnTo>
                  <a:pt x="608" y="524"/>
                </a:lnTo>
                <a:lnTo>
                  <a:pt x="602" y="487"/>
                </a:lnTo>
                <a:lnTo>
                  <a:pt x="599" y="450"/>
                </a:lnTo>
                <a:lnTo>
                  <a:pt x="602" y="412"/>
                </a:lnTo>
                <a:lnTo>
                  <a:pt x="608" y="377"/>
                </a:lnTo>
                <a:lnTo>
                  <a:pt x="614" y="359"/>
                </a:lnTo>
                <a:lnTo>
                  <a:pt x="620" y="344"/>
                </a:lnTo>
                <a:lnTo>
                  <a:pt x="628" y="328"/>
                </a:lnTo>
                <a:lnTo>
                  <a:pt x="637" y="314"/>
                </a:lnTo>
                <a:lnTo>
                  <a:pt x="647" y="301"/>
                </a:lnTo>
                <a:lnTo>
                  <a:pt x="659" y="289"/>
                </a:lnTo>
                <a:lnTo>
                  <a:pt x="671" y="278"/>
                </a:lnTo>
                <a:lnTo>
                  <a:pt x="685" y="269"/>
                </a:lnTo>
                <a:lnTo>
                  <a:pt x="700" y="261"/>
                </a:lnTo>
                <a:lnTo>
                  <a:pt x="716" y="255"/>
                </a:lnTo>
                <a:lnTo>
                  <a:pt x="734" y="253"/>
                </a:lnTo>
                <a:lnTo>
                  <a:pt x="753" y="252"/>
                </a:lnTo>
                <a:lnTo>
                  <a:pt x="771" y="253"/>
                </a:lnTo>
                <a:lnTo>
                  <a:pt x="789" y="255"/>
                </a:lnTo>
                <a:lnTo>
                  <a:pt x="806" y="261"/>
                </a:lnTo>
                <a:lnTo>
                  <a:pt x="821" y="269"/>
                </a:lnTo>
                <a:lnTo>
                  <a:pt x="835" y="278"/>
                </a:lnTo>
                <a:lnTo>
                  <a:pt x="847" y="289"/>
                </a:lnTo>
                <a:lnTo>
                  <a:pt x="860" y="301"/>
                </a:lnTo>
                <a:lnTo>
                  <a:pt x="870" y="314"/>
                </a:lnTo>
                <a:lnTo>
                  <a:pt x="878" y="328"/>
                </a:lnTo>
                <a:lnTo>
                  <a:pt x="887" y="344"/>
                </a:lnTo>
                <a:lnTo>
                  <a:pt x="898" y="378"/>
                </a:lnTo>
                <a:lnTo>
                  <a:pt x="906" y="413"/>
                </a:lnTo>
                <a:lnTo>
                  <a:pt x="908" y="451"/>
                </a:lnTo>
                <a:lnTo>
                  <a:pt x="906" y="487"/>
                </a:lnTo>
                <a:lnTo>
                  <a:pt x="898" y="524"/>
                </a:lnTo>
                <a:lnTo>
                  <a:pt x="894" y="540"/>
                </a:lnTo>
                <a:lnTo>
                  <a:pt x="887" y="557"/>
                </a:lnTo>
                <a:lnTo>
                  <a:pt x="878" y="572"/>
                </a:lnTo>
                <a:lnTo>
                  <a:pt x="870" y="586"/>
                </a:lnTo>
                <a:lnTo>
                  <a:pt x="847" y="612"/>
                </a:lnTo>
                <a:lnTo>
                  <a:pt x="835" y="623"/>
                </a:lnTo>
                <a:lnTo>
                  <a:pt x="821" y="633"/>
                </a:lnTo>
                <a:lnTo>
                  <a:pt x="806" y="639"/>
                </a:lnTo>
                <a:lnTo>
                  <a:pt x="789" y="645"/>
                </a:lnTo>
                <a:lnTo>
                  <a:pt x="771" y="648"/>
                </a:lnTo>
                <a:lnTo>
                  <a:pt x="753" y="649"/>
                </a:lnTo>
                <a:lnTo>
                  <a:pt x="735" y="648"/>
                </a:lnTo>
                <a:lnTo>
                  <a:pt x="717" y="645"/>
                </a:lnTo>
                <a:lnTo>
                  <a:pt x="701" y="639"/>
                </a:lnTo>
                <a:lnTo>
                  <a:pt x="687" y="633"/>
                </a:lnTo>
                <a:lnTo>
                  <a:pt x="672" y="623"/>
                </a:lnTo>
                <a:lnTo>
                  <a:pt x="659" y="613"/>
                </a:lnTo>
                <a:lnTo>
                  <a:pt x="648" y="601"/>
                </a:lnTo>
                <a:lnTo>
                  <a:pt x="637" y="588"/>
                </a:lnTo>
                <a:close/>
                <a:moveTo>
                  <a:pt x="84" y="703"/>
                </a:moveTo>
                <a:lnTo>
                  <a:pt x="84" y="412"/>
                </a:lnTo>
                <a:lnTo>
                  <a:pt x="156" y="337"/>
                </a:lnTo>
                <a:lnTo>
                  <a:pt x="400" y="703"/>
                </a:lnTo>
                <a:lnTo>
                  <a:pt x="501" y="703"/>
                </a:lnTo>
                <a:lnTo>
                  <a:pt x="216" y="276"/>
                </a:lnTo>
                <a:lnTo>
                  <a:pt x="487" y="0"/>
                </a:lnTo>
                <a:lnTo>
                  <a:pt x="387" y="0"/>
                </a:lnTo>
                <a:lnTo>
                  <a:pt x="84" y="308"/>
                </a:lnTo>
                <a:lnTo>
                  <a:pt x="84" y="0"/>
                </a:lnTo>
                <a:lnTo>
                  <a:pt x="0" y="0"/>
                </a:lnTo>
                <a:lnTo>
                  <a:pt x="0" y="703"/>
                </a:lnTo>
                <a:lnTo>
                  <a:pt x="84" y="703"/>
                </a:lnTo>
                <a:close/>
                <a:moveTo>
                  <a:pt x="6645" y="715"/>
                </a:moveTo>
                <a:lnTo>
                  <a:pt x="6656" y="714"/>
                </a:lnTo>
                <a:lnTo>
                  <a:pt x="6667" y="710"/>
                </a:lnTo>
                <a:lnTo>
                  <a:pt x="6677" y="704"/>
                </a:lnTo>
                <a:lnTo>
                  <a:pt x="6684" y="697"/>
                </a:lnTo>
                <a:lnTo>
                  <a:pt x="6692" y="687"/>
                </a:lnTo>
                <a:lnTo>
                  <a:pt x="6698" y="676"/>
                </a:lnTo>
                <a:lnTo>
                  <a:pt x="6700" y="665"/>
                </a:lnTo>
                <a:lnTo>
                  <a:pt x="6701" y="652"/>
                </a:lnTo>
                <a:lnTo>
                  <a:pt x="6700" y="639"/>
                </a:lnTo>
                <a:lnTo>
                  <a:pt x="6698" y="627"/>
                </a:lnTo>
                <a:lnTo>
                  <a:pt x="6692" y="616"/>
                </a:lnTo>
                <a:lnTo>
                  <a:pt x="6684" y="607"/>
                </a:lnTo>
                <a:lnTo>
                  <a:pt x="6677" y="599"/>
                </a:lnTo>
                <a:lnTo>
                  <a:pt x="6667" y="593"/>
                </a:lnTo>
                <a:lnTo>
                  <a:pt x="6656" y="590"/>
                </a:lnTo>
                <a:lnTo>
                  <a:pt x="6645" y="589"/>
                </a:lnTo>
                <a:lnTo>
                  <a:pt x="6632" y="590"/>
                </a:lnTo>
                <a:lnTo>
                  <a:pt x="6621" y="593"/>
                </a:lnTo>
                <a:lnTo>
                  <a:pt x="6613" y="599"/>
                </a:lnTo>
                <a:lnTo>
                  <a:pt x="6604" y="607"/>
                </a:lnTo>
                <a:lnTo>
                  <a:pt x="6596" y="616"/>
                </a:lnTo>
                <a:lnTo>
                  <a:pt x="6592" y="627"/>
                </a:lnTo>
                <a:lnTo>
                  <a:pt x="6588" y="639"/>
                </a:lnTo>
                <a:lnTo>
                  <a:pt x="6587" y="652"/>
                </a:lnTo>
                <a:lnTo>
                  <a:pt x="6588" y="665"/>
                </a:lnTo>
                <a:lnTo>
                  <a:pt x="6592" y="676"/>
                </a:lnTo>
                <a:lnTo>
                  <a:pt x="6596" y="687"/>
                </a:lnTo>
                <a:lnTo>
                  <a:pt x="6604" y="697"/>
                </a:lnTo>
                <a:lnTo>
                  <a:pt x="6613" y="704"/>
                </a:lnTo>
                <a:lnTo>
                  <a:pt x="6621" y="710"/>
                </a:lnTo>
                <a:lnTo>
                  <a:pt x="6632" y="714"/>
                </a:lnTo>
                <a:lnTo>
                  <a:pt x="6645" y="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7"/>
          <p:cNvSpPr>
            <a:spLocks noChangeAspect="1" noEditPoints="1"/>
          </p:cNvSpPr>
          <p:nvPr userDrawn="1"/>
        </p:nvSpPr>
        <p:spPr bwMode="auto">
          <a:xfrm>
            <a:off x="0" y="2187006"/>
            <a:ext cx="12192000" cy="2341113"/>
          </a:xfrm>
          <a:custGeom>
            <a:avLst/>
            <a:gdLst>
              <a:gd name="T0" fmla="*/ 376 w 11779"/>
              <a:gd name="T1" fmla="*/ 1724 h 2262"/>
              <a:gd name="T2" fmla="*/ 2687 w 11779"/>
              <a:gd name="T3" fmla="*/ 691 h 2262"/>
              <a:gd name="T4" fmla="*/ 2335 w 11779"/>
              <a:gd name="T5" fmla="*/ 570 h 2262"/>
              <a:gd name="T6" fmla="*/ 2958 w 11779"/>
              <a:gd name="T7" fmla="*/ 660 h 2262"/>
              <a:gd name="T8" fmla="*/ 1339 w 11779"/>
              <a:gd name="T9" fmla="*/ 987 h 2262"/>
              <a:gd name="T10" fmla="*/ 1687 w 11779"/>
              <a:gd name="T11" fmla="*/ 681 h 2262"/>
              <a:gd name="T12" fmla="*/ 1420 w 11779"/>
              <a:gd name="T13" fmla="*/ 1456 h 2262"/>
              <a:gd name="T14" fmla="*/ 2007 w 11779"/>
              <a:gd name="T15" fmla="*/ 1531 h 2262"/>
              <a:gd name="T16" fmla="*/ 1303 w 11779"/>
              <a:gd name="T17" fmla="*/ 1719 h 2262"/>
              <a:gd name="T18" fmla="*/ 979 w 11779"/>
              <a:gd name="T19" fmla="*/ 1197 h 2262"/>
              <a:gd name="T20" fmla="*/ 1323 w 11779"/>
              <a:gd name="T21" fmla="*/ 483 h 2262"/>
              <a:gd name="T22" fmla="*/ 2017 w 11779"/>
              <a:gd name="T23" fmla="*/ 609 h 2262"/>
              <a:gd name="T24" fmla="*/ 11177 w 11779"/>
              <a:gd name="T25" fmla="*/ 652 h 2262"/>
              <a:gd name="T26" fmla="*/ 10981 w 11779"/>
              <a:gd name="T27" fmla="*/ 1225 h 2262"/>
              <a:gd name="T28" fmla="*/ 11371 w 11779"/>
              <a:gd name="T29" fmla="*/ 1533 h 2262"/>
              <a:gd name="T30" fmla="*/ 11491 w 11779"/>
              <a:gd name="T31" fmla="*/ 852 h 2262"/>
              <a:gd name="T32" fmla="*/ 10986 w 11779"/>
              <a:gd name="T33" fmla="*/ 1725 h 2262"/>
              <a:gd name="T34" fmla="*/ 10630 w 11779"/>
              <a:gd name="T35" fmla="*/ 1030 h 2262"/>
              <a:gd name="T36" fmla="*/ 10937 w 11779"/>
              <a:gd name="T37" fmla="*/ 505 h 2262"/>
              <a:gd name="T38" fmla="*/ 11688 w 11779"/>
              <a:gd name="T39" fmla="*/ 595 h 2262"/>
              <a:gd name="T40" fmla="*/ 11380 w 11779"/>
              <a:gd name="T41" fmla="*/ 1757 h 2262"/>
              <a:gd name="T42" fmla="*/ 10436 w 11779"/>
              <a:gd name="T43" fmla="*/ 5 h 2262"/>
              <a:gd name="T44" fmla="*/ 9241 w 11779"/>
              <a:gd name="T45" fmla="*/ 1131 h 2262"/>
              <a:gd name="T46" fmla="*/ 9148 w 11779"/>
              <a:gd name="T47" fmla="*/ 1476 h 2262"/>
              <a:gd name="T48" fmla="*/ 9848 w 11779"/>
              <a:gd name="T49" fmla="*/ 1719 h 2262"/>
              <a:gd name="T50" fmla="*/ 8812 w 11779"/>
              <a:gd name="T51" fmla="*/ 1583 h 2262"/>
              <a:gd name="T52" fmla="*/ 8930 w 11779"/>
              <a:gd name="T53" fmla="*/ 975 h 2262"/>
              <a:gd name="T54" fmla="*/ 9477 w 11779"/>
              <a:gd name="T55" fmla="*/ 741 h 2262"/>
              <a:gd name="T56" fmla="*/ 8886 w 11779"/>
              <a:gd name="T57" fmla="*/ 492 h 2262"/>
              <a:gd name="T58" fmla="*/ 9773 w 11779"/>
              <a:gd name="T59" fmla="*/ 599 h 2262"/>
              <a:gd name="T60" fmla="*/ 6878 w 11779"/>
              <a:gd name="T61" fmla="*/ 1727 h 2262"/>
              <a:gd name="T62" fmla="*/ 7436 w 11779"/>
              <a:gd name="T63" fmla="*/ 1483 h 2262"/>
              <a:gd name="T64" fmla="*/ 7171 w 11779"/>
              <a:gd name="T65" fmla="*/ 1149 h 2262"/>
              <a:gd name="T66" fmla="*/ 6901 w 11779"/>
              <a:gd name="T67" fmla="*/ 666 h 2262"/>
              <a:gd name="T68" fmla="*/ 7677 w 11779"/>
              <a:gd name="T69" fmla="*/ 458 h 2262"/>
              <a:gd name="T70" fmla="*/ 7279 w 11779"/>
              <a:gd name="T71" fmla="*/ 680 h 2262"/>
              <a:gd name="T72" fmla="*/ 7575 w 11779"/>
              <a:gd name="T73" fmla="*/ 1023 h 2262"/>
              <a:gd name="T74" fmla="*/ 7778 w 11779"/>
              <a:gd name="T75" fmla="*/ 1527 h 2262"/>
              <a:gd name="T76" fmla="*/ 4855 w 11779"/>
              <a:gd name="T77" fmla="*/ 661 h 2262"/>
              <a:gd name="T78" fmla="*/ 4699 w 11779"/>
              <a:gd name="T79" fmla="*/ 1012 h 2262"/>
              <a:gd name="T80" fmla="*/ 4954 w 11779"/>
              <a:gd name="T81" fmla="*/ 657 h 2262"/>
              <a:gd name="T82" fmla="*/ 4815 w 11779"/>
              <a:gd name="T83" fmla="*/ 1493 h 2262"/>
              <a:gd name="T84" fmla="*/ 5337 w 11779"/>
              <a:gd name="T85" fmla="*/ 1717 h 2262"/>
              <a:gd name="T86" fmla="*/ 4551 w 11779"/>
              <a:gd name="T87" fmla="*/ 1666 h 2262"/>
              <a:gd name="T88" fmla="*/ 4328 w 11779"/>
              <a:gd name="T89" fmla="*/ 1023 h 2262"/>
              <a:gd name="T90" fmla="*/ 4790 w 11779"/>
              <a:gd name="T91" fmla="*/ 453 h 2262"/>
              <a:gd name="T92" fmla="*/ 5428 w 11779"/>
              <a:gd name="T93" fmla="*/ 709 h 2262"/>
              <a:gd name="T94" fmla="*/ 3939 w 11779"/>
              <a:gd name="T95" fmla="*/ 1700 h 2262"/>
              <a:gd name="T96" fmla="*/ 3047 w 11779"/>
              <a:gd name="T97" fmla="*/ 483 h 2262"/>
              <a:gd name="T98" fmla="*/ 3706 w 11779"/>
              <a:gd name="T99" fmla="*/ 1527 h 2262"/>
              <a:gd name="T100" fmla="*/ 8626 w 11779"/>
              <a:gd name="T101" fmla="*/ 1744 h 2262"/>
              <a:gd name="T102" fmla="*/ 8073 w 11779"/>
              <a:gd name="T103" fmla="*/ 1504 h 2262"/>
              <a:gd name="T104" fmla="*/ 8050 w 11779"/>
              <a:gd name="T105" fmla="*/ 465 h 2262"/>
              <a:gd name="T106" fmla="*/ 8427 w 11779"/>
              <a:gd name="T107" fmla="*/ 462 h 2262"/>
              <a:gd name="T108" fmla="*/ 8415 w 11779"/>
              <a:gd name="T109" fmla="*/ 1382 h 2262"/>
              <a:gd name="T110" fmla="*/ 8670 w 11779"/>
              <a:gd name="T111" fmla="*/ 1559 h 2262"/>
              <a:gd name="T112" fmla="*/ 6281 w 11779"/>
              <a:gd name="T113" fmla="*/ 2100 h 2262"/>
              <a:gd name="T114" fmla="*/ 6006 w 11779"/>
              <a:gd name="T115" fmla="*/ 2007 h 2262"/>
              <a:gd name="T116" fmla="*/ 5921 w 11779"/>
              <a:gd name="T117" fmla="*/ 1689 h 2262"/>
              <a:gd name="T118" fmla="*/ 6182 w 11779"/>
              <a:gd name="T119" fmla="*/ 1531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779" h="2262">
                <a:moveTo>
                  <a:pt x="1235" y="97"/>
                </a:moveTo>
                <a:lnTo>
                  <a:pt x="1216" y="298"/>
                </a:lnTo>
                <a:lnTo>
                  <a:pt x="1213" y="309"/>
                </a:lnTo>
                <a:lnTo>
                  <a:pt x="1210" y="315"/>
                </a:lnTo>
                <a:lnTo>
                  <a:pt x="1206" y="318"/>
                </a:lnTo>
                <a:lnTo>
                  <a:pt x="1202" y="320"/>
                </a:lnTo>
                <a:lnTo>
                  <a:pt x="1193" y="321"/>
                </a:lnTo>
                <a:lnTo>
                  <a:pt x="751" y="321"/>
                </a:lnTo>
                <a:lnTo>
                  <a:pt x="751" y="1013"/>
                </a:lnTo>
                <a:lnTo>
                  <a:pt x="751" y="1706"/>
                </a:lnTo>
                <a:lnTo>
                  <a:pt x="750" y="1719"/>
                </a:lnTo>
                <a:lnTo>
                  <a:pt x="746" y="1727"/>
                </a:lnTo>
                <a:lnTo>
                  <a:pt x="737" y="1733"/>
                </a:lnTo>
                <a:lnTo>
                  <a:pt x="725" y="1735"/>
                </a:lnTo>
                <a:lnTo>
                  <a:pt x="394" y="1735"/>
                </a:lnTo>
                <a:lnTo>
                  <a:pt x="385" y="1733"/>
                </a:lnTo>
                <a:lnTo>
                  <a:pt x="378" y="1728"/>
                </a:lnTo>
                <a:lnTo>
                  <a:pt x="376" y="1724"/>
                </a:lnTo>
                <a:lnTo>
                  <a:pt x="374" y="1719"/>
                </a:lnTo>
                <a:lnTo>
                  <a:pt x="372" y="1706"/>
                </a:lnTo>
                <a:lnTo>
                  <a:pt x="372" y="1013"/>
                </a:lnTo>
                <a:lnTo>
                  <a:pt x="372" y="321"/>
                </a:lnTo>
                <a:lnTo>
                  <a:pt x="0" y="321"/>
                </a:lnTo>
                <a:lnTo>
                  <a:pt x="0" y="75"/>
                </a:lnTo>
                <a:lnTo>
                  <a:pt x="608" y="75"/>
                </a:lnTo>
                <a:lnTo>
                  <a:pt x="1216" y="75"/>
                </a:lnTo>
                <a:lnTo>
                  <a:pt x="1229" y="80"/>
                </a:lnTo>
                <a:lnTo>
                  <a:pt x="1234" y="85"/>
                </a:lnTo>
                <a:lnTo>
                  <a:pt x="1235" y="92"/>
                </a:lnTo>
                <a:lnTo>
                  <a:pt x="1235" y="97"/>
                </a:lnTo>
                <a:close/>
                <a:moveTo>
                  <a:pt x="2948" y="661"/>
                </a:moveTo>
                <a:lnTo>
                  <a:pt x="2832" y="667"/>
                </a:lnTo>
                <a:lnTo>
                  <a:pt x="2713" y="676"/>
                </a:lnTo>
                <a:lnTo>
                  <a:pt x="2703" y="678"/>
                </a:lnTo>
                <a:lnTo>
                  <a:pt x="2692" y="685"/>
                </a:lnTo>
                <a:lnTo>
                  <a:pt x="2687" y="691"/>
                </a:lnTo>
                <a:lnTo>
                  <a:pt x="2682" y="697"/>
                </a:lnTo>
                <a:lnTo>
                  <a:pt x="2680" y="705"/>
                </a:lnTo>
                <a:lnTo>
                  <a:pt x="2680" y="716"/>
                </a:lnTo>
                <a:lnTo>
                  <a:pt x="2680" y="1217"/>
                </a:lnTo>
                <a:lnTo>
                  <a:pt x="2680" y="1717"/>
                </a:lnTo>
                <a:lnTo>
                  <a:pt x="2678" y="1728"/>
                </a:lnTo>
                <a:lnTo>
                  <a:pt x="2673" y="1736"/>
                </a:lnTo>
                <a:lnTo>
                  <a:pt x="2667" y="1741"/>
                </a:lnTo>
                <a:lnTo>
                  <a:pt x="2658" y="1742"/>
                </a:lnTo>
                <a:lnTo>
                  <a:pt x="2352" y="1742"/>
                </a:lnTo>
                <a:lnTo>
                  <a:pt x="2344" y="1741"/>
                </a:lnTo>
                <a:lnTo>
                  <a:pt x="2338" y="1736"/>
                </a:lnTo>
                <a:lnTo>
                  <a:pt x="2335" y="1733"/>
                </a:lnTo>
                <a:lnTo>
                  <a:pt x="2334" y="1730"/>
                </a:lnTo>
                <a:lnTo>
                  <a:pt x="2332" y="1719"/>
                </a:lnTo>
                <a:lnTo>
                  <a:pt x="2332" y="1162"/>
                </a:lnTo>
                <a:lnTo>
                  <a:pt x="2332" y="606"/>
                </a:lnTo>
                <a:lnTo>
                  <a:pt x="2335" y="570"/>
                </a:lnTo>
                <a:lnTo>
                  <a:pt x="2339" y="552"/>
                </a:lnTo>
                <a:lnTo>
                  <a:pt x="2341" y="544"/>
                </a:lnTo>
                <a:lnTo>
                  <a:pt x="2345" y="536"/>
                </a:lnTo>
                <a:lnTo>
                  <a:pt x="2356" y="522"/>
                </a:lnTo>
                <a:lnTo>
                  <a:pt x="2370" y="511"/>
                </a:lnTo>
                <a:lnTo>
                  <a:pt x="2388" y="503"/>
                </a:lnTo>
                <a:lnTo>
                  <a:pt x="2411" y="498"/>
                </a:lnTo>
                <a:lnTo>
                  <a:pt x="2673" y="472"/>
                </a:lnTo>
                <a:lnTo>
                  <a:pt x="2818" y="461"/>
                </a:lnTo>
                <a:lnTo>
                  <a:pt x="2953" y="454"/>
                </a:lnTo>
                <a:lnTo>
                  <a:pt x="2962" y="455"/>
                </a:lnTo>
                <a:lnTo>
                  <a:pt x="2966" y="460"/>
                </a:lnTo>
                <a:lnTo>
                  <a:pt x="2970" y="467"/>
                </a:lnTo>
                <a:lnTo>
                  <a:pt x="2971" y="476"/>
                </a:lnTo>
                <a:lnTo>
                  <a:pt x="2971" y="642"/>
                </a:lnTo>
                <a:lnTo>
                  <a:pt x="2970" y="649"/>
                </a:lnTo>
                <a:lnTo>
                  <a:pt x="2965" y="655"/>
                </a:lnTo>
                <a:lnTo>
                  <a:pt x="2958" y="660"/>
                </a:lnTo>
                <a:lnTo>
                  <a:pt x="2948" y="661"/>
                </a:lnTo>
                <a:close/>
                <a:moveTo>
                  <a:pt x="1570" y="655"/>
                </a:moveTo>
                <a:lnTo>
                  <a:pt x="1536" y="657"/>
                </a:lnTo>
                <a:lnTo>
                  <a:pt x="1505" y="661"/>
                </a:lnTo>
                <a:lnTo>
                  <a:pt x="1477" y="670"/>
                </a:lnTo>
                <a:lnTo>
                  <a:pt x="1454" y="681"/>
                </a:lnTo>
                <a:lnTo>
                  <a:pt x="1432" y="696"/>
                </a:lnTo>
                <a:lnTo>
                  <a:pt x="1414" y="713"/>
                </a:lnTo>
                <a:lnTo>
                  <a:pt x="1397" y="732"/>
                </a:lnTo>
                <a:lnTo>
                  <a:pt x="1383" y="753"/>
                </a:lnTo>
                <a:lnTo>
                  <a:pt x="1372" y="777"/>
                </a:lnTo>
                <a:lnTo>
                  <a:pt x="1362" y="803"/>
                </a:lnTo>
                <a:lnTo>
                  <a:pt x="1355" y="830"/>
                </a:lnTo>
                <a:lnTo>
                  <a:pt x="1349" y="859"/>
                </a:lnTo>
                <a:lnTo>
                  <a:pt x="1347" y="875"/>
                </a:lnTo>
                <a:lnTo>
                  <a:pt x="1345" y="890"/>
                </a:lnTo>
                <a:lnTo>
                  <a:pt x="1342" y="921"/>
                </a:lnTo>
                <a:lnTo>
                  <a:pt x="1339" y="987"/>
                </a:lnTo>
                <a:lnTo>
                  <a:pt x="1340" y="1001"/>
                </a:lnTo>
                <a:lnTo>
                  <a:pt x="1344" y="1008"/>
                </a:lnTo>
                <a:lnTo>
                  <a:pt x="1349" y="1012"/>
                </a:lnTo>
                <a:lnTo>
                  <a:pt x="1359" y="1013"/>
                </a:lnTo>
                <a:lnTo>
                  <a:pt x="1774" y="1013"/>
                </a:lnTo>
                <a:lnTo>
                  <a:pt x="1784" y="1012"/>
                </a:lnTo>
                <a:lnTo>
                  <a:pt x="1791" y="1009"/>
                </a:lnTo>
                <a:lnTo>
                  <a:pt x="1796" y="1002"/>
                </a:lnTo>
                <a:lnTo>
                  <a:pt x="1797" y="990"/>
                </a:lnTo>
                <a:lnTo>
                  <a:pt x="1796" y="923"/>
                </a:lnTo>
                <a:lnTo>
                  <a:pt x="1790" y="859"/>
                </a:lnTo>
                <a:lnTo>
                  <a:pt x="1776" y="803"/>
                </a:lnTo>
                <a:lnTo>
                  <a:pt x="1768" y="776"/>
                </a:lnTo>
                <a:lnTo>
                  <a:pt x="1757" y="753"/>
                </a:lnTo>
                <a:lnTo>
                  <a:pt x="1743" y="731"/>
                </a:lnTo>
                <a:lnTo>
                  <a:pt x="1727" y="711"/>
                </a:lnTo>
                <a:lnTo>
                  <a:pt x="1709" y="696"/>
                </a:lnTo>
                <a:lnTo>
                  <a:pt x="1687" y="681"/>
                </a:lnTo>
                <a:lnTo>
                  <a:pt x="1663" y="670"/>
                </a:lnTo>
                <a:lnTo>
                  <a:pt x="1635" y="661"/>
                </a:lnTo>
                <a:lnTo>
                  <a:pt x="1604" y="657"/>
                </a:lnTo>
                <a:lnTo>
                  <a:pt x="1570" y="655"/>
                </a:lnTo>
                <a:close/>
                <a:moveTo>
                  <a:pt x="2134" y="1212"/>
                </a:moveTo>
                <a:lnTo>
                  <a:pt x="1368" y="1212"/>
                </a:lnTo>
                <a:lnTo>
                  <a:pt x="1361" y="1212"/>
                </a:lnTo>
                <a:lnTo>
                  <a:pt x="1355" y="1214"/>
                </a:lnTo>
                <a:lnTo>
                  <a:pt x="1351" y="1221"/>
                </a:lnTo>
                <a:lnTo>
                  <a:pt x="1350" y="1232"/>
                </a:lnTo>
                <a:lnTo>
                  <a:pt x="1351" y="1274"/>
                </a:lnTo>
                <a:lnTo>
                  <a:pt x="1356" y="1313"/>
                </a:lnTo>
                <a:lnTo>
                  <a:pt x="1359" y="1332"/>
                </a:lnTo>
                <a:lnTo>
                  <a:pt x="1362" y="1349"/>
                </a:lnTo>
                <a:lnTo>
                  <a:pt x="1373" y="1381"/>
                </a:lnTo>
                <a:lnTo>
                  <a:pt x="1386" y="1409"/>
                </a:lnTo>
                <a:lnTo>
                  <a:pt x="1401" y="1434"/>
                </a:lnTo>
                <a:lnTo>
                  <a:pt x="1420" y="1456"/>
                </a:lnTo>
                <a:lnTo>
                  <a:pt x="1431" y="1467"/>
                </a:lnTo>
                <a:lnTo>
                  <a:pt x="1442" y="1476"/>
                </a:lnTo>
                <a:lnTo>
                  <a:pt x="1465" y="1493"/>
                </a:lnTo>
                <a:lnTo>
                  <a:pt x="1493" y="1506"/>
                </a:lnTo>
                <a:lnTo>
                  <a:pt x="1508" y="1512"/>
                </a:lnTo>
                <a:lnTo>
                  <a:pt x="1522" y="1518"/>
                </a:lnTo>
                <a:lnTo>
                  <a:pt x="1555" y="1527"/>
                </a:lnTo>
                <a:lnTo>
                  <a:pt x="1591" y="1534"/>
                </a:lnTo>
                <a:lnTo>
                  <a:pt x="1630" y="1539"/>
                </a:lnTo>
                <a:lnTo>
                  <a:pt x="1671" y="1542"/>
                </a:lnTo>
                <a:lnTo>
                  <a:pt x="1715" y="1543"/>
                </a:lnTo>
                <a:lnTo>
                  <a:pt x="1776" y="1540"/>
                </a:lnTo>
                <a:lnTo>
                  <a:pt x="1842" y="1537"/>
                </a:lnTo>
                <a:lnTo>
                  <a:pt x="1987" y="1522"/>
                </a:lnTo>
                <a:lnTo>
                  <a:pt x="1994" y="1522"/>
                </a:lnTo>
                <a:lnTo>
                  <a:pt x="2000" y="1523"/>
                </a:lnTo>
                <a:lnTo>
                  <a:pt x="2005" y="1526"/>
                </a:lnTo>
                <a:lnTo>
                  <a:pt x="2007" y="1531"/>
                </a:lnTo>
                <a:lnTo>
                  <a:pt x="2008" y="1540"/>
                </a:lnTo>
                <a:lnTo>
                  <a:pt x="2008" y="1545"/>
                </a:lnTo>
                <a:lnTo>
                  <a:pt x="1987" y="1717"/>
                </a:lnTo>
                <a:lnTo>
                  <a:pt x="1984" y="1727"/>
                </a:lnTo>
                <a:lnTo>
                  <a:pt x="1979" y="1733"/>
                </a:lnTo>
                <a:lnTo>
                  <a:pt x="1964" y="1739"/>
                </a:lnTo>
                <a:lnTo>
                  <a:pt x="1923" y="1746"/>
                </a:lnTo>
                <a:lnTo>
                  <a:pt x="1876" y="1752"/>
                </a:lnTo>
                <a:lnTo>
                  <a:pt x="1780" y="1760"/>
                </a:lnTo>
                <a:lnTo>
                  <a:pt x="1688" y="1766"/>
                </a:lnTo>
                <a:lnTo>
                  <a:pt x="1615" y="1769"/>
                </a:lnTo>
                <a:lnTo>
                  <a:pt x="1547" y="1766"/>
                </a:lnTo>
                <a:lnTo>
                  <a:pt x="1514" y="1764"/>
                </a:lnTo>
                <a:lnTo>
                  <a:pt x="1481" y="1761"/>
                </a:lnTo>
                <a:lnTo>
                  <a:pt x="1419" y="1752"/>
                </a:lnTo>
                <a:lnTo>
                  <a:pt x="1359" y="1737"/>
                </a:lnTo>
                <a:lnTo>
                  <a:pt x="1331" y="1728"/>
                </a:lnTo>
                <a:lnTo>
                  <a:pt x="1303" y="1719"/>
                </a:lnTo>
                <a:lnTo>
                  <a:pt x="1250" y="1696"/>
                </a:lnTo>
                <a:lnTo>
                  <a:pt x="1224" y="1681"/>
                </a:lnTo>
                <a:lnTo>
                  <a:pt x="1201" y="1666"/>
                </a:lnTo>
                <a:lnTo>
                  <a:pt x="1178" y="1649"/>
                </a:lnTo>
                <a:lnTo>
                  <a:pt x="1156" y="1631"/>
                </a:lnTo>
                <a:lnTo>
                  <a:pt x="1135" y="1611"/>
                </a:lnTo>
                <a:lnTo>
                  <a:pt x="1116" y="1589"/>
                </a:lnTo>
                <a:lnTo>
                  <a:pt x="1097" y="1567"/>
                </a:lnTo>
                <a:lnTo>
                  <a:pt x="1080" y="1543"/>
                </a:lnTo>
                <a:lnTo>
                  <a:pt x="1065" y="1516"/>
                </a:lnTo>
                <a:lnTo>
                  <a:pt x="1050" y="1488"/>
                </a:lnTo>
                <a:lnTo>
                  <a:pt x="1036" y="1459"/>
                </a:lnTo>
                <a:lnTo>
                  <a:pt x="1024" y="1427"/>
                </a:lnTo>
                <a:lnTo>
                  <a:pt x="1003" y="1359"/>
                </a:lnTo>
                <a:lnTo>
                  <a:pt x="995" y="1321"/>
                </a:lnTo>
                <a:lnTo>
                  <a:pt x="989" y="1282"/>
                </a:lnTo>
                <a:lnTo>
                  <a:pt x="983" y="1240"/>
                </a:lnTo>
                <a:lnTo>
                  <a:pt x="979" y="1197"/>
                </a:lnTo>
                <a:lnTo>
                  <a:pt x="977" y="1152"/>
                </a:lnTo>
                <a:lnTo>
                  <a:pt x="975" y="1105"/>
                </a:lnTo>
                <a:lnTo>
                  <a:pt x="979" y="1023"/>
                </a:lnTo>
                <a:lnTo>
                  <a:pt x="986" y="947"/>
                </a:lnTo>
                <a:lnTo>
                  <a:pt x="992" y="912"/>
                </a:lnTo>
                <a:lnTo>
                  <a:pt x="1000" y="877"/>
                </a:lnTo>
                <a:lnTo>
                  <a:pt x="1008" y="843"/>
                </a:lnTo>
                <a:lnTo>
                  <a:pt x="1017" y="812"/>
                </a:lnTo>
                <a:lnTo>
                  <a:pt x="1040" y="753"/>
                </a:lnTo>
                <a:lnTo>
                  <a:pt x="1067" y="698"/>
                </a:lnTo>
                <a:lnTo>
                  <a:pt x="1100" y="649"/>
                </a:lnTo>
                <a:lnTo>
                  <a:pt x="1117" y="627"/>
                </a:lnTo>
                <a:lnTo>
                  <a:pt x="1135" y="605"/>
                </a:lnTo>
                <a:lnTo>
                  <a:pt x="1177" y="567"/>
                </a:lnTo>
                <a:lnTo>
                  <a:pt x="1199" y="550"/>
                </a:lnTo>
                <a:lnTo>
                  <a:pt x="1222" y="533"/>
                </a:lnTo>
                <a:lnTo>
                  <a:pt x="1271" y="505"/>
                </a:lnTo>
                <a:lnTo>
                  <a:pt x="1323" y="483"/>
                </a:lnTo>
                <a:lnTo>
                  <a:pt x="1379" y="465"/>
                </a:lnTo>
                <a:lnTo>
                  <a:pt x="1410" y="458"/>
                </a:lnTo>
                <a:lnTo>
                  <a:pt x="1441" y="453"/>
                </a:lnTo>
                <a:lnTo>
                  <a:pt x="1472" y="448"/>
                </a:lnTo>
                <a:lnTo>
                  <a:pt x="1504" y="445"/>
                </a:lnTo>
                <a:lnTo>
                  <a:pt x="1571" y="443"/>
                </a:lnTo>
                <a:lnTo>
                  <a:pt x="1653" y="445"/>
                </a:lnTo>
                <a:lnTo>
                  <a:pt x="1727" y="454"/>
                </a:lnTo>
                <a:lnTo>
                  <a:pt x="1762" y="461"/>
                </a:lnTo>
                <a:lnTo>
                  <a:pt x="1795" y="470"/>
                </a:lnTo>
                <a:lnTo>
                  <a:pt x="1854" y="490"/>
                </a:lnTo>
                <a:lnTo>
                  <a:pt x="1882" y="503"/>
                </a:lnTo>
                <a:lnTo>
                  <a:pt x="1909" y="517"/>
                </a:lnTo>
                <a:lnTo>
                  <a:pt x="1934" y="532"/>
                </a:lnTo>
                <a:lnTo>
                  <a:pt x="1957" y="549"/>
                </a:lnTo>
                <a:lnTo>
                  <a:pt x="1978" y="567"/>
                </a:lnTo>
                <a:lnTo>
                  <a:pt x="1998" y="588"/>
                </a:lnTo>
                <a:lnTo>
                  <a:pt x="2017" y="609"/>
                </a:lnTo>
                <a:lnTo>
                  <a:pt x="2034" y="632"/>
                </a:lnTo>
                <a:lnTo>
                  <a:pt x="2064" y="682"/>
                </a:lnTo>
                <a:lnTo>
                  <a:pt x="2078" y="709"/>
                </a:lnTo>
                <a:lnTo>
                  <a:pt x="2090" y="737"/>
                </a:lnTo>
                <a:lnTo>
                  <a:pt x="2111" y="798"/>
                </a:lnTo>
                <a:lnTo>
                  <a:pt x="2120" y="831"/>
                </a:lnTo>
                <a:lnTo>
                  <a:pt x="2128" y="865"/>
                </a:lnTo>
                <a:lnTo>
                  <a:pt x="2140" y="937"/>
                </a:lnTo>
                <a:lnTo>
                  <a:pt x="2149" y="1015"/>
                </a:lnTo>
                <a:lnTo>
                  <a:pt x="2153" y="1098"/>
                </a:lnTo>
                <a:lnTo>
                  <a:pt x="2155" y="1188"/>
                </a:lnTo>
                <a:lnTo>
                  <a:pt x="2153" y="1199"/>
                </a:lnTo>
                <a:lnTo>
                  <a:pt x="2149" y="1206"/>
                </a:lnTo>
                <a:lnTo>
                  <a:pt x="2142" y="1211"/>
                </a:lnTo>
                <a:lnTo>
                  <a:pt x="2134" y="1212"/>
                </a:lnTo>
                <a:close/>
                <a:moveTo>
                  <a:pt x="11246" y="646"/>
                </a:moveTo>
                <a:lnTo>
                  <a:pt x="11210" y="647"/>
                </a:lnTo>
                <a:lnTo>
                  <a:pt x="11177" y="652"/>
                </a:lnTo>
                <a:lnTo>
                  <a:pt x="11148" y="660"/>
                </a:lnTo>
                <a:lnTo>
                  <a:pt x="11120" y="671"/>
                </a:lnTo>
                <a:lnTo>
                  <a:pt x="11108" y="677"/>
                </a:lnTo>
                <a:lnTo>
                  <a:pt x="11096" y="686"/>
                </a:lnTo>
                <a:lnTo>
                  <a:pt x="11074" y="703"/>
                </a:lnTo>
                <a:lnTo>
                  <a:pt x="11064" y="714"/>
                </a:lnTo>
                <a:lnTo>
                  <a:pt x="11054" y="725"/>
                </a:lnTo>
                <a:lnTo>
                  <a:pt x="11037" y="752"/>
                </a:lnTo>
                <a:lnTo>
                  <a:pt x="11022" y="781"/>
                </a:lnTo>
                <a:lnTo>
                  <a:pt x="11010" y="815"/>
                </a:lnTo>
                <a:lnTo>
                  <a:pt x="10999" y="853"/>
                </a:lnTo>
                <a:lnTo>
                  <a:pt x="10991" y="896"/>
                </a:lnTo>
                <a:lnTo>
                  <a:pt x="10984" y="943"/>
                </a:lnTo>
                <a:lnTo>
                  <a:pt x="10981" y="995"/>
                </a:lnTo>
                <a:lnTo>
                  <a:pt x="10977" y="1052"/>
                </a:lnTo>
                <a:lnTo>
                  <a:pt x="10977" y="1113"/>
                </a:lnTo>
                <a:lnTo>
                  <a:pt x="10977" y="1172"/>
                </a:lnTo>
                <a:lnTo>
                  <a:pt x="10981" y="1225"/>
                </a:lnTo>
                <a:lnTo>
                  <a:pt x="10986" y="1274"/>
                </a:lnTo>
                <a:lnTo>
                  <a:pt x="10992" y="1319"/>
                </a:lnTo>
                <a:lnTo>
                  <a:pt x="11000" y="1360"/>
                </a:lnTo>
                <a:lnTo>
                  <a:pt x="11011" y="1396"/>
                </a:lnTo>
                <a:lnTo>
                  <a:pt x="11025" y="1429"/>
                </a:lnTo>
                <a:lnTo>
                  <a:pt x="11039" y="1457"/>
                </a:lnTo>
                <a:lnTo>
                  <a:pt x="11057" y="1482"/>
                </a:lnTo>
                <a:lnTo>
                  <a:pt x="11076" y="1503"/>
                </a:lnTo>
                <a:lnTo>
                  <a:pt x="11098" y="1520"/>
                </a:lnTo>
                <a:lnTo>
                  <a:pt x="11124" y="1534"/>
                </a:lnTo>
                <a:lnTo>
                  <a:pt x="11151" y="1545"/>
                </a:lnTo>
                <a:lnTo>
                  <a:pt x="11180" y="1553"/>
                </a:lnTo>
                <a:lnTo>
                  <a:pt x="11212" y="1556"/>
                </a:lnTo>
                <a:lnTo>
                  <a:pt x="11246" y="1559"/>
                </a:lnTo>
                <a:lnTo>
                  <a:pt x="11281" y="1556"/>
                </a:lnTo>
                <a:lnTo>
                  <a:pt x="11314" y="1553"/>
                </a:lnTo>
                <a:lnTo>
                  <a:pt x="11343" y="1544"/>
                </a:lnTo>
                <a:lnTo>
                  <a:pt x="11371" y="1533"/>
                </a:lnTo>
                <a:lnTo>
                  <a:pt x="11384" y="1527"/>
                </a:lnTo>
                <a:lnTo>
                  <a:pt x="11396" y="1520"/>
                </a:lnTo>
                <a:lnTo>
                  <a:pt x="11418" y="1501"/>
                </a:lnTo>
                <a:lnTo>
                  <a:pt x="11436" y="1481"/>
                </a:lnTo>
                <a:lnTo>
                  <a:pt x="11453" y="1456"/>
                </a:lnTo>
                <a:lnTo>
                  <a:pt x="11469" y="1427"/>
                </a:lnTo>
                <a:lnTo>
                  <a:pt x="11481" y="1394"/>
                </a:lnTo>
                <a:lnTo>
                  <a:pt x="11491" y="1359"/>
                </a:lnTo>
                <a:lnTo>
                  <a:pt x="11500" y="1318"/>
                </a:lnTo>
                <a:lnTo>
                  <a:pt x="11506" y="1273"/>
                </a:lnTo>
                <a:lnTo>
                  <a:pt x="11511" y="1224"/>
                </a:lnTo>
                <a:lnTo>
                  <a:pt x="11513" y="1171"/>
                </a:lnTo>
                <a:lnTo>
                  <a:pt x="11514" y="1113"/>
                </a:lnTo>
                <a:lnTo>
                  <a:pt x="11513" y="1051"/>
                </a:lnTo>
                <a:lnTo>
                  <a:pt x="11511" y="995"/>
                </a:lnTo>
                <a:lnTo>
                  <a:pt x="11506" y="942"/>
                </a:lnTo>
                <a:lnTo>
                  <a:pt x="11500" y="895"/>
                </a:lnTo>
                <a:lnTo>
                  <a:pt x="11491" y="852"/>
                </a:lnTo>
                <a:lnTo>
                  <a:pt x="11481" y="814"/>
                </a:lnTo>
                <a:lnTo>
                  <a:pt x="11469" y="780"/>
                </a:lnTo>
                <a:lnTo>
                  <a:pt x="11453" y="751"/>
                </a:lnTo>
                <a:lnTo>
                  <a:pt x="11436" y="725"/>
                </a:lnTo>
                <a:lnTo>
                  <a:pt x="11418" y="703"/>
                </a:lnTo>
                <a:lnTo>
                  <a:pt x="11396" y="685"/>
                </a:lnTo>
                <a:lnTo>
                  <a:pt x="11371" y="670"/>
                </a:lnTo>
                <a:lnTo>
                  <a:pt x="11343" y="659"/>
                </a:lnTo>
                <a:lnTo>
                  <a:pt x="11314" y="652"/>
                </a:lnTo>
                <a:lnTo>
                  <a:pt x="11281" y="647"/>
                </a:lnTo>
                <a:lnTo>
                  <a:pt x="11246" y="646"/>
                </a:lnTo>
                <a:close/>
                <a:moveTo>
                  <a:pt x="11246" y="1766"/>
                </a:moveTo>
                <a:lnTo>
                  <a:pt x="11175" y="1764"/>
                </a:lnTo>
                <a:lnTo>
                  <a:pt x="11141" y="1760"/>
                </a:lnTo>
                <a:lnTo>
                  <a:pt x="11108" y="1755"/>
                </a:lnTo>
                <a:lnTo>
                  <a:pt x="11046" y="1743"/>
                </a:lnTo>
                <a:lnTo>
                  <a:pt x="11015" y="1735"/>
                </a:lnTo>
                <a:lnTo>
                  <a:pt x="10986" y="1725"/>
                </a:lnTo>
                <a:lnTo>
                  <a:pt x="10931" y="1702"/>
                </a:lnTo>
                <a:lnTo>
                  <a:pt x="10880" y="1674"/>
                </a:lnTo>
                <a:lnTo>
                  <a:pt x="10856" y="1658"/>
                </a:lnTo>
                <a:lnTo>
                  <a:pt x="10833" y="1641"/>
                </a:lnTo>
                <a:lnTo>
                  <a:pt x="10812" y="1622"/>
                </a:lnTo>
                <a:lnTo>
                  <a:pt x="10792" y="1603"/>
                </a:lnTo>
                <a:lnTo>
                  <a:pt x="10754" y="1559"/>
                </a:lnTo>
                <a:lnTo>
                  <a:pt x="10737" y="1536"/>
                </a:lnTo>
                <a:lnTo>
                  <a:pt x="10721" y="1511"/>
                </a:lnTo>
                <a:lnTo>
                  <a:pt x="10706" y="1486"/>
                </a:lnTo>
                <a:lnTo>
                  <a:pt x="10693" y="1457"/>
                </a:lnTo>
                <a:lnTo>
                  <a:pt x="10670" y="1399"/>
                </a:lnTo>
                <a:lnTo>
                  <a:pt x="10660" y="1368"/>
                </a:lnTo>
                <a:lnTo>
                  <a:pt x="10651" y="1335"/>
                </a:lnTo>
                <a:lnTo>
                  <a:pt x="10639" y="1267"/>
                </a:lnTo>
                <a:lnTo>
                  <a:pt x="10630" y="1194"/>
                </a:lnTo>
                <a:lnTo>
                  <a:pt x="10628" y="1116"/>
                </a:lnTo>
                <a:lnTo>
                  <a:pt x="10630" y="1030"/>
                </a:lnTo>
                <a:lnTo>
                  <a:pt x="10639" y="952"/>
                </a:lnTo>
                <a:lnTo>
                  <a:pt x="10652" y="879"/>
                </a:lnTo>
                <a:lnTo>
                  <a:pt x="10662" y="845"/>
                </a:lnTo>
                <a:lnTo>
                  <a:pt x="10672" y="813"/>
                </a:lnTo>
                <a:lnTo>
                  <a:pt x="10683" y="781"/>
                </a:lnTo>
                <a:lnTo>
                  <a:pt x="10696" y="752"/>
                </a:lnTo>
                <a:lnTo>
                  <a:pt x="10710" y="724"/>
                </a:lnTo>
                <a:lnTo>
                  <a:pt x="10724" y="697"/>
                </a:lnTo>
                <a:lnTo>
                  <a:pt x="10742" y="671"/>
                </a:lnTo>
                <a:lnTo>
                  <a:pt x="10759" y="648"/>
                </a:lnTo>
                <a:lnTo>
                  <a:pt x="10777" y="625"/>
                </a:lnTo>
                <a:lnTo>
                  <a:pt x="10797" y="604"/>
                </a:lnTo>
                <a:lnTo>
                  <a:pt x="10817" y="584"/>
                </a:lnTo>
                <a:lnTo>
                  <a:pt x="10839" y="566"/>
                </a:lnTo>
                <a:lnTo>
                  <a:pt x="10862" y="549"/>
                </a:lnTo>
                <a:lnTo>
                  <a:pt x="10887" y="533"/>
                </a:lnTo>
                <a:lnTo>
                  <a:pt x="10911" y="519"/>
                </a:lnTo>
                <a:lnTo>
                  <a:pt x="10937" y="505"/>
                </a:lnTo>
                <a:lnTo>
                  <a:pt x="10964" y="494"/>
                </a:lnTo>
                <a:lnTo>
                  <a:pt x="10992" y="483"/>
                </a:lnTo>
                <a:lnTo>
                  <a:pt x="11050" y="466"/>
                </a:lnTo>
                <a:lnTo>
                  <a:pt x="11113" y="454"/>
                </a:lnTo>
                <a:lnTo>
                  <a:pt x="11144" y="450"/>
                </a:lnTo>
                <a:lnTo>
                  <a:pt x="11177" y="447"/>
                </a:lnTo>
                <a:lnTo>
                  <a:pt x="11246" y="444"/>
                </a:lnTo>
                <a:lnTo>
                  <a:pt x="11335" y="449"/>
                </a:lnTo>
                <a:lnTo>
                  <a:pt x="11378" y="454"/>
                </a:lnTo>
                <a:lnTo>
                  <a:pt x="11418" y="460"/>
                </a:lnTo>
                <a:lnTo>
                  <a:pt x="11457" y="470"/>
                </a:lnTo>
                <a:lnTo>
                  <a:pt x="11495" y="481"/>
                </a:lnTo>
                <a:lnTo>
                  <a:pt x="11531" y="494"/>
                </a:lnTo>
                <a:lnTo>
                  <a:pt x="11566" y="510"/>
                </a:lnTo>
                <a:lnTo>
                  <a:pt x="11599" y="528"/>
                </a:lnTo>
                <a:lnTo>
                  <a:pt x="11630" y="548"/>
                </a:lnTo>
                <a:lnTo>
                  <a:pt x="11660" y="570"/>
                </a:lnTo>
                <a:lnTo>
                  <a:pt x="11688" y="595"/>
                </a:lnTo>
                <a:lnTo>
                  <a:pt x="11713" y="622"/>
                </a:lnTo>
                <a:lnTo>
                  <a:pt x="11738" y="652"/>
                </a:lnTo>
                <a:lnTo>
                  <a:pt x="11760" y="683"/>
                </a:lnTo>
                <a:lnTo>
                  <a:pt x="11779" y="718"/>
                </a:lnTo>
                <a:lnTo>
                  <a:pt x="11779" y="1494"/>
                </a:lnTo>
                <a:lnTo>
                  <a:pt x="11760" y="1527"/>
                </a:lnTo>
                <a:lnTo>
                  <a:pt x="11738" y="1558"/>
                </a:lnTo>
                <a:lnTo>
                  <a:pt x="11715" y="1586"/>
                </a:lnTo>
                <a:lnTo>
                  <a:pt x="11689" y="1612"/>
                </a:lnTo>
                <a:lnTo>
                  <a:pt x="11662" y="1637"/>
                </a:lnTo>
                <a:lnTo>
                  <a:pt x="11633" y="1659"/>
                </a:lnTo>
                <a:lnTo>
                  <a:pt x="11602" y="1680"/>
                </a:lnTo>
                <a:lnTo>
                  <a:pt x="11569" y="1698"/>
                </a:lnTo>
                <a:lnTo>
                  <a:pt x="11535" y="1714"/>
                </a:lnTo>
                <a:lnTo>
                  <a:pt x="11498" y="1727"/>
                </a:lnTo>
                <a:lnTo>
                  <a:pt x="11461" y="1739"/>
                </a:lnTo>
                <a:lnTo>
                  <a:pt x="11422" y="1749"/>
                </a:lnTo>
                <a:lnTo>
                  <a:pt x="11380" y="1757"/>
                </a:lnTo>
                <a:lnTo>
                  <a:pt x="11337" y="1761"/>
                </a:lnTo>
                <a:lnTo>
                  <a:pt x="11292" y="1765"/>
                </a:lnTo>
                <a:lnTo>
                  <a:pt x="11246" y="1766"/>
                </a:lnTo>
                <a:close/>
                <a:moveTo>
                  <a:pt x="10422" y="1757"/>
                </a:moveTo>
                <a:lnTo>
                  <a:pt x="10114" y="1757"/>
                </a:lnTo>
                <a:lnTo>
                  <a:pt x="10106" y="1755"/>
                </a:lnTo>
                <a:lnTo>
                  <a:pt x="10099" y="1752"/>
                </a:lnTo>
                <a:lnTo>
                  <a:pt x="10096" y="1744"/>
                </a:lnTo>
                <a:lnTo>
                  <a:pt x="10096" y="1735"/>
                </a:lnTo>
                <a:lnTo>
                  <a:pt x="10096" y="891"/>
                </a:lnTo>
                <a:lnTo>
                  <a:pt x="10096" y="47"/>
                </a:lnTo>
                <a:lnTo>
                  <a:pt x="10096" y="38"/>
                </a:lnTo>
                <a:lnTo>
                  <a:pt x="10099" y="31"/>
                </a:lnTo>
                <a:lnTo>
                  <a:pt x="10106" y="27"/>
                </a:lnTo>
                <a:lnTo>
                  <a:pt x="10114" y="22"/>
                </a:lnTo>
                <a:lnTo>
                  <a:pt x="10419" y="0"/>
                </a:lnTo>
                <a:lnTo>
                  <a:pt x="10429" y="1"/>
                </a:lnTo>
                <a:lnTo>
                  <a:pt x="10436" y="5"/>
                </a:lnTo>
                <a:lnTo>
                  <a:pt x="10441" y="12"/>
                </a:lnTo>
                <a:lnTo>
                  <a:pt x="10442" y="22"/>
                </a:lnTo>
                <a:lnTo>
                  <a:pt x="10442" y="877"/>
                </a:lnTo>
                <a:lnTo>
                  <a:pt x="10442" y="1735"/>
                </a:lnTo>
                <a:lnTo>
                  <a:pt x="10441" y="1744"/>
                </a:lnTo>
                <a:lnTo>
                  <a:pt x="10438" y="1752"/>
                </a:lnTo>
                <a:lnTo>
                  <a:pt x="10431" y="1755"/>
                </a:lnTo>
                <a:lnTo>
                  <a:pt x="10422" y="1757"/>
                </a:lnTo>
                <a:close/>
                <a:moveTo>
                  <a:pt x="9531" y="1514"/>
                </a:moveTo>
                <a:lnTo>
                  <a:pt x="9531" y="1140"/>
                </a:lnTo>
                <a:lnTo>
                  <a:pt x="9529" y="1131"/>
                </a:lnTo>
                <a:lnTo>
                  <a:pt x="9526" y="1127"/>
                </a:lnTo>
                <a:lnTo>
                  <a:pt x="9520" y="1123"/>
                </a:lnTo>
                <a:lnTo>
                  <a:pt x="9510" y="1122"/>
                </a:lnTo>
                <a:lnTo>
                  <a:pt x="9350" y="1122"/>
                </a:lnTo>
                <a:lnTo>
                  <a:pt x="9293" y="1124"/>
                </a:lnTo>
                <a:lnTo>
                  <a:pt x="9266" y="1127"/>
                </a:lnTo>
                <a:lnTo>
                  <a:pt x="9241" y="1131"/>
                </a:lnTo>
                <a:lnTo>
                  <a:pt x="9199" y="1144"/>
                </a:lnTo>
                <a:lnTo>
                  <a:pt x="9179" y="1152"/>
                </a:lnTo>
                <a:lnTo>
                  <a:pt x="9162" y="1163"/>
                </a:lnTo>
                <a:lnTo>
                  <a:pt x="9147" y="1175"/>
                </a:lnTo>
                <a:lnTo>
                  <a:pt x="9134" y="1189"/>
                </a:lnTo>
                <a:lnTo>
                  <a:pt x="9123" y="1205"/>
                </a:lnTo>
                <a:lnTo>
                  <a:pt x="9114" y="1223"/>
                </a:lnTo>
                <a:lnTo>
                  <a:pt x="9107" y="1244"/>
                </a:lnTo>
                <a:lnTo>
                  <a:pt x="9102" y="1266"/>
                </a:lnTo>
                <a:lnTo>
                  <a:pt x="9098" y="1291"/>
                </a:lnTo>
                <a:lnTo>
                  <a:pt x="9097" y="1319"/>
                </a:lnTo>
                <a:lnTo>
                  <a:pt x="9098" y="1349"/>
                </a:lnTo>
                <a:lnTo>
                  <a:pt x="9102" y="1376"/>
                </a:lnTo>
                <a:lnTo>
                  <a:pt x="9107" y="1400"/>
                </a:lnTo>
                <a:lnTo>
                  <a:pt x="9114" y="1423"/>
                </a:lnTo>
                <a:lnTo>
                  <a:pt x="9124" y="1443"/>
                </a:lnTo>
                <a:lnTo>
                  <a:pt x="9135" y="1460"/>
                </a:lnTo>
                <a:lnTo>
                  <a:pt x="9148" y="1476"/>
                </a:lnTo>
                <a:lnTo>
                  <a:pt x="9163" y="1489"/>
                </a:lnTo>
                <a:lnTo>
                  <a:pt x="9180" y="1501"/>
                </a:lnTo>
                <a:lnTo>
                  <a:pt x="9199" y="1511"/>
                </a:lnTo>
                <a:lnTo>
                  <a:pt x="9219" y="1518"/>
                </a:lnTo>
                <a:lnTo>
                  <a:pt x="9242" y="1525"/>
                </a:lnTo>
                <a:lnTo>
                  <a:pt x="9293" y="1533"/>
                </a:lnTo>
                <a:lnTo>
                  <a:pt x="9350" y="1536"/>
                </a:lnTo>
                <a:lnTo>
                  <a:pt x="9507" y="1536"/>
                </a:lnTo>
                <a:lnTo>
                  <a:pt x="9518" y="1534"/>
                </a:lnTo>
                <a:lnTo>
                  <a:pt x="9526" y="1531"/>
                </a:lnTo>
                <a:lnTo>
                  <a:pt x="9529" y="1523"/>
                </a:lnTo>
                <a:lnTo>
                  <a:pt x="9531" y="1514"/>
                </a:lnTo>
                <a:close/>
                <a:moveTo>
                  <a:pt x="9874" y="928"/>
                </a:moveTo>
                <a:lnTo>
                  <a:pt x="9874" y="1688"/>
                </a:lnTo>
                <a:lnTo>
                  <a:pt x="9872" y="1699"/>
                </a:lnTo>
                <a:lnTo>
                  <a:pt x="9869" y="1708"/>
                </a:lnTo>
                <a:lnTo>
                  <a:pt x="9860" y="1715"/>
                </a:lnTo>
                <a:lnTo>
                  <a:pt x="9848" y="1719"/>
                </a:lnTo>
                <a:lnTo>
                  <a:pt x="9722" y="1736"/>
                </a:lnTo>
                <a:lnTo>
                  <a:pt x="9588" y="1752"/>
                </a:lnTo>
                <a:lnTo>
                  <a:pt x="9520" y="1758"/>
                </a:lnTo>
                <a:lnTo>
                  <a:pt x="9450" y="1764"/>
                </a:lnTo>
                <a:lnTo>
                  <a:pt x="9380" y="1768"/>
                </a:lnTo>
                <a:lnTo>
                  <a:pt x="9313" y="1769"/>
                </a:lnTo>
                <a:lnTo>
                  <a:pt x="9252" y="1768"/>
                </a:lnTo>
                <a:lnTo>
                  <a:pt x="9194" y="1764"/>
                </a:lnTo>
                <a:lnTo>
                  <a:pt x="9139" y="1758"/>
                </a:lnTo>
                <a:lnTo>
                  <a:pt x="9085" y="1748"/>
                </a:lnTo>
                <a:lnTo>
                  <a:pt x="9035" y="1736"/>
                </a:lnTo>
                <a:lnTo>
                  <a:pt x="8989" y="1720"/>
                </a:lnTo>
                <a:lnTo>
                  <a:pt x="8946" y="1700"/>
                </a:lnTo>
                <a:lnTo>
                  <a:pt x="8906" y="1677"/>
                </a:lnTo>
                <a:lnTo>
                  <a:pt x="8870" y="1650"/>
                </a:lnTo>
                <a:lnTo>
                  <a:pt x="8838" y="1619"/>
                </a:lnTo>
                <a:lnTo>
                  <a:pt x="8825" y="1601"/>
                </a:lnTo>
                <a:lnTo>
                  <a:pt x="8812" y="1583"/>
                </a:lnTo>
                <a:lnTo>
                  <a:pt x="8788" y="1543"/>
                </a:lnTo>
                <a:lnTo>
                  <a:pt x="8779" y="1521"/>
                </a:lnTo>
                <a:lnTo>
                  <a:pt x="8770" y="1498"/>
                </a:lnTo>
                <a:lnTo>
                  <a:pt x="8758" y="1448"/>
                </a:lnTo>
                <a:lnTo>
                  <a:pt x="8749" y="1391"/>
                </a:lnTo>
                <a:lnTo>
                  <a:pt x="8747" y="1330"/>
                </a:lnTo>
                <a:lnTo>
                  <a:pt x="8749" y="1271"/>
                </a:lnTo>
                <a:lnTo>
                  <a:pt x="8753" y="1243"/>
                </a:lnTo>
                <a:lnTo>
                  <a:pt x="8757" y="1216"/>
                </a:lnTo>
                <a:lnTo>
                  <a:pt x="8770" y="1167"/>
                </a:lnTo>
                <a:lnTo>
                  <a:pt x="8787" y="1124"/>
                </a:lnTo>
                <a:lnTo>
                  <a:pt x="8808" y="1085"/>
                </a:lnTo>
                <a:lnTo>
                  <a:pt x="8820" y="1068"/>
                </a:lnTo>
                <a:lnTo>
                  <a:pt x="8834" y="1051"/>
                </a:lnTo>
                <a:lnTo>
                  <a:pt x="8847" y="1036"/>
                </a:lnTo>
                <a:lnTo>
                  <a:pt x="8863" y="1022"/>
                </a:lnTo>
                <a:lnTo>
                  <a:pt x="8895" y="996"/>
                </a:lnTo>
                <a:lnTo>
                  <a:pt x="8930" y="975"/>
                </a:lnTo>
                <a:lnTo>
                  <a:pt x="8969" y="957"/>
                </a:lnTo>
                <a:lnTo>
                  <a:pt x="9009" y="943"/>
                </a:lnTo>
                <a:lnTo>
                  <a:pt x="9052" y="932"/>
                </a:lnTo>
                <a:lnTo>
                  <a:pt x="9097" y="924"/>
                </a:lnTo>
                <a:lnTo>
                  <a:pt x="9145" y="918"/>
                </a:lnTo>
                <a:lnTo>
                  <a:pt x="9242" y="914"/>
                </a:lnTo>
                <a:lnTo>
                  <a:pt x="9311" y="917"/>
                </a:lnTo>
                <a:lnTo>
                  <a:pt x="9389" y="923"/>
                </a:lnTo>
                <a:lnTo>
                  <a:pt x="9526" y="939"/>
                </a:lnTo>
                <a:lnTo>
                  <a:pt x="9526" y="902"/>
                </a:lnTo>
                <a:lnTo>
                  <a:pt x="9522" y="869"/>
                </a:lnTo>
                <a:lnTo>
                  <a:pt x="9518" y="838"/>
                </a:lnTo>
                <a:lnTo>
                  <a:pt x="9515" y="824"/>
                </a:lnTo>
                <a:lnTo>
                  <a:pt x="9511" y="810"/>
                </a:lnTo>
                <a:lnTo>
                  <a:pt x="9501" y="785"/>
                </a:lnTo>
                <a:lnTo>
                  <a:pt x="9490" y="762"/>
                </a:lnTo>
                <a:lnTo>
                  <a:pt x="9484" y="751"/>
                </a:lnTo>
                <a:lnTo>
                  <a:pt x="9477" y="741"/>
                </a:lnTo>
                <a:lnTo>
                  <a:pt x="9460" y="722"/>
                </a:lnTo>
                <a:lnTo>
                  <a:pt x="9440" y="707"/>
                </a:lnTo>
                <a:lnTo>
                  <a:pt x="9417" y="693"/>
                </a:lnTo>
                <a:lnTo>
                  <a:pt x="9391" y="682"/>
                </a:lnTo>
                <a:lnTo>
                  <a:pt x="9363" y="672"/>
                </a:lnTo>
                <a:lnTo>
                  <a:pt x="9330" y="666"/>
                </a:lnTo>
                <a:lnTo>
                  <a:pt x="9295" y="661"/>
                </a:lnTo>
                <a:lnTo>
                  <a:pt x="9256" y="658"/>
                </a:lnTo>
                <a:lnTo>
                  <a:pt x="9213" y="657"/>
                </a:lnTo>
                <a:lnTo>
                  <a:pt x="9148" y="659"/>
                </a:lnTo>
                <a:lnTo>
                  <a:pt x="9078" y="663"/>
                </a:lnTo>
                <a:lnTo>
                  <a:pt x="8935" y="672"/>
                </a:lnTo>
                <a:lnTo>
                  <a:pt x="8929" y="672"/>
                </a:lnTo>
                <a:lnTo>
                  <a:pt x="8919" y="671"/>
                </a:lnTo>
                <a:lnTo>
                  <a:pt x="8913" y="667"/>
                </a:lnTo>
                <a:lnTo>
                  <a:pt x="8909" y="661"/>
                </a:lnTo>
                <a:lnTo>
                  <a:pt x="8906" y="653"/>
                </a:lnTo>
                <a:lnTo>
                  <a:pt x="8886" y="492"/>
                </a:lnTo>
                <a:lnTo>
                  <a:pt x="8886" y="487"/>
                </a:lnTo>
                <a:lnTo>
                  <a:pt x="8887" y="481"/>
                </a:lnTo>
                <a:lnTo>
                  <a:pt x="8891" y="476"/>
                </a:lnTo>
                <a:lnTo>
                  <a:pt x="8903" y="470"/>
                </a:lnTo>
                <a:lnTo>
                  <a:pt x="8997" y="459"/>
                </a:lnTo>
                <a:lnTo>
                  <a:pt x="9106" y="450"/>
                </a:lnTo>
                <a:lnTo>
                  <a:pt x="9220" y="444"/>
                </a:lnTo>
                <a:lnTo>
                  <a:pt x="9328" y="442"/>
                </a:lnTo>
                <a:lnTo>
                  <a:pt x="9389" y="444"/>
                </a:lnTo>
                <a:lnTo>
                  <a:pt x="9446" y="449"/>
                </a:lnTo>
                <a:lnTo>
                  <a:pt x="9501" y="456"/>
                </a:lnTo>
                <a:lnTo>
                  <a:pt x="9553" y="467"/>
                </a:lnTo>
                <a:lnTo>
                  <a:pt x="9601" y="483"/>
                </a:lnTo>
                <a:lnTo>
                  <a:pt x="9647" y="501"/>
                </a:lnTo>
                <a:lnTo>
                  <a:pt x="9687" y="525"/>
                </a:lnTo>
                <a:lnTo>
                  <a:pt x="9725" y="550"/>
                </a:lnTo>
                <a:lnTo>
                  <a:pt x="9759" y="582"/>
                </a:lnTo>
                <a:lnTo>
                  <a:pt x="9773" y="599"/>
                </a:lnTo>
                <a:lnTo>
                  <a:pt x="9788" y="616"/>
                </a:lnTo>
                <a:lnTo>
                  <a:pt x="9802" y="636"/>
                </a:lnTo>
                <a:lnTo>
                  <a:pt x="9814" y="657"/>
                </a:lnTo>
                <a:lnTo>
                  <a:pt x="9835" y="700"/>
                </a:lnTo>
                <a:lnTo>
                  <a:pt x="9852" y="749"/>
                </a:lnTo>
                <a:lnTo>
                  <a:pt x="9863" y="804"/>
                </a:lnTo>
                <a:lnTo>
                  <a:pt x="9867" y="832"/>
                </a:lnTo>
                <a:lnTo>
                  <a:pt x="9871" y="863"/>
                </a:lnTo>
                <a:lnTo>
                  <a:pt x="9874" y="928"/>
                </a:lnTo>
                <a:close/>
                <a:moveTo>
                  <a:pt x="7246" y="1771"/>
                </a:moveTo>
                <a:lnTo>
                  <a:pt x="7150" y="1768"/>
                </a:lnTo>
                <a:lnTo>
                  <a:pt x="7102" y="1765"/>
                </a:lnTo>
                <a:lnTo>
                  <a:pt x="7057" y="1761"/>
                </a:lnTo>
                <a:lnTo>
                  <a:pt x="6972" y="1750"/>
                </a:lnTo>
                <a:lnTo>
                  <a:pt x="6897" y="1739"/>
                </a:lnTo>
                <a:lnTo>
                  <a:pt x="6886" y="1736"/>
                </a:lnTo>
                <a:lnTo>
                  <a:pt x="6880" y="1731"/>
                </a:lnTo>
                <a:lnTo>
                  <a:pt x="6878" y="1727"/>
                </a:lnTo>
                <a:lnTo>
                  <a:pt x="6875" y="1724"/>
                </a:lnTo>
                <a:lnTo>
                  <a:pt x="6874" y="1715"/>
                </a:lnTo>
                <a:lnTo>
                  <a:pt x="6874" y="1551"/>
                </a:lnTo>
                <a:lnTo>
                  <a:pt x="6875" y="1543"/>
                </a:lnTo>
                <a:lnTo>
                  <a:pt x="6880" y="1537"/>
                </a:lnTo>
                <a:lnTo>
                  <a:pt x="6888" y="1533"/>
                </a:lnTo>
                <a:lnTo>
                  <a:pt x="6900" y="1532"/>
                </a:lnTo>
                <a:lnTo>
                  <a:pt x="7029" y="1540"/>
                </a:lnTo>
                <a:lnTo>
                  <a:pt x="7113" y="1545"/>
                </a:lnTo>
                <a:lnTo>
                  <a:pt x="7199" y="1547"/>
                </a:lnTo>
                <a:lnTo>
                  <a:pt x="7256" y="1545"/>
                </a:lnTo>
                <a:lnTo>
                  <a:pt x="7309" y="1540"/>
                </a:lnTo>
                <a:lnTo>
                  <a:pt x="7354" y="1531"/>
                </a:lnTo>
                <a:lnTo>
                  <a:pt x="7375" y="1523"/>
                </a:lnTo>
                <a:lnTo>
                  <a:pt x="7392" y="1516"/>
                </a:lnTo>
                <a:lnTo>
                  <a:pt x="7409" y="1506"/>
                </a:lnTo>
                <a:lnTo>
                  <a:pt x="7422" y="1495"/>
                </a:lnTo>
                <a:lnTo>
                  <a:pt x="7436" y="1483"/>
                </a:lnTo>
                <a:lnTo>
                  <a:pt x="7445" y="1468"/>
                </a:lnTo>
                <a:lnTo>
                  <a:pt x="7453" y="1453"/>
                </a:lnTo>
                <a:lnTo>
                  <a:pt x="7459" y="1435"/>
                </a:lnTo>
                <a:lnTo>
                  <a:pt x="7463" y="1416"/>
                </a:lnTo>
                <a:lnTo>
                  <a:pt x="7464" y="1395"/>
                </a:lnTo>
                <a:lnTo>
                  <a:pt x="7463" y="1371"/>
                </a:lnTo>
                <a:lnTo>
                  <a:pt x="7458" y="1349"/>
                </a:lnTo>
                <a:lnTo>
                  <a:pt x="7449" y="1328"/>
                </a:lnTo>
                <a:lnTo>
                  <a:pt x="7444" y="1318"/>
                </a:lnTo>
                <a:lnTo>
                  <a:pt x="7438" y="1310"/>
                </a:lnTo>
                <a:lnTo>
                  <a:pt x="7426" y="1293"/>
                </a:lnTo>
                <a:lnTo>
                  <a:pt x="7410" y="1276"/>
                </a:lnTo>
                <a:lnTo>
                  <a:pt x="7392" y="1261"/>
                </a:lnTo>
                <a:lnTo>
                  <a:pt x="7372" y="1246"/>
                </a:lnTo>
                <a:lnTo>
                  <a:pt x="7350" y="1233"/>
                </a:lnTo>
                <a:lnTo>
                  <a:pt x="7328" y="1221"/>
                </a:lnTo>
                <a:lnTo>
                  <a:pt x="7278" y="1196"/>
                </a:lnTo>
                <a:lnTo>
                  <a:pt x="7171" y="1149"/>
                </a:lnTo>
                <a:lnTo>
                  <a:pt x="7116" y="1123"/>
                </a:lnTo>
                <a:lnTo>
                  <a:pt x="7062" y="1095"/>
                </a:lnTo>
                <a:lnTo>
                  <a:pt x="7038" y="1079"/>
                </a:lnTo>
                <a:lnTo>
                  <a:pt x="7013" y="1062"/>
                </a:lnTo>
                <a:lnTo>
                  <a:pt x="6990" y="1044"/>
                </a:lnTo>
                <a:lnTo>
                  <a:pt x="6968" y="1024"/>
                </a:lnTo>
                <a:lnTo>
                  <a:pt x="6949" y="1003"/>
                </a:lnTo>
                <a:lnTo>
                  <a:pt x="6932" y="980"/>
                </a:lnTo>
                <a:lnTo>
                  <a:pt x="6916" y="956"/>
                </a:lnTo>
                <a:lnTo>
                  <a:pt x="6902" y="929"/>
                </a:lnTo>
                <a:lnTo>
                  <a:pt x="6891" y="899"/>
                </a:lnTo>
                <a:lnTo>
                  <a:pt x="6888" y="885"/>
                </a:lnTo>
                <a:lnTo>
                  <a:pt x="6884" y="868"/>
                </a:lnTo>
                <a:lnTo>
                  <a:pt x="6879" y="835"/>
                </a:lnTo>
                <a:lnTo>
                  <a:pt x="6877" y="798"/>
                </a:lnTo>
                <a:lnTo>
                  <a:pt x="6879" y="751"/>
                </a:lnTo>
                <a:lnTo>
                  <a:pt x="6888" y="707"/>
                </a:lnTo>
                <a:lnTo>
                  <a:pt x="6901" y="666"/>
                </a:lnTo>
                <a:lnTo>
                  <a:pt x="6910" y="647"/>
                </a:lnTo>
                <a:lnTo>
                  <a:pt x="6919" y="630"/>
                </a:lnTo>
                <a:lnTo>
                  <a:pt x="6941" y="595"/>
                </a:lnTo>
                <a:lnTo>
                  <a:pt x="6968" y="566"/>
                </a:lnTo>
                <a:lnTo>
                  <a:pt x="6999" y="539"/>
                </a:lnTo>
                <a:lnTo>
                  <a:pt x="7033" y="516"/>
                </a:lnTo>
                <a:lnTo>
                  <a:pt x="7071" y="495"/>
                </a:lnTo>
                <a:lnTo>
                  <a:pt x="7111" y="477"/>
                </a:lnTo>
                <a:lnTo>
                  <a:pt x="7155" y="464"/>
                </a:lnTo>
                <a:lnTo>
                  <a:pt x="7200" y="451"/>
                </a:lnTo>
                <a:lnTo>
                  <a:pt x="7248" y="443"/>
                </a:lnTo>
                <a:lnTo>
                  <a:pt x="7298" y="436"/>
                </a:lnTo>
                <a:lnTo>
                  <a:pt x="7349" y="432"/>
                </a:lnTo>
                <a:lnTo>
                  <a:pt x="7402" y="431"/>
                </a:lnTo>
                <a:lnTo>
                  <a:pt x="7496" y="434"/>
                </a:lnTo>
                <a:lnTo>
                  <a:pt x="7542" y="439"/>
                </a:lnTo>
                <a:lnTo>
                  <a:pt x="7588" y="444"/>
                </a:lnTo>
                <a:lnTo>
                  <a:pt x="7677" y="458"/>
                </a:lnTo>
                <a:lnTo>
                  <a:pt x="7759" y="473"/>
                </a:lnTo>
                <a:lnTo>
                  <a:pt x="7768" y="476"/>
                </a:lnTo>
                <a:lnTo>
                  <a:pt x="7776" y="481"/>
                </a:lnTo>
                <a:lnTo>
                  <a:pt x="7781" y="487"/>
                </a:lnTo>
                <a:lnTo>
                  <a:pt x="7784" y="497"/>
                </a:lnTo>
                <a:lnTo>
                  <a:pt x="7759" y="646"/>
                </a:lnTo>
                <a:lnTo>
                  <a:pt x="7753" y="659"/>
                </a:lnTo>
                <a:lnTo>
                  <a:pt x="7748" y="663"/>
                </a:lnTo>
                <a:lnTo>
                  <a:pt x="7742" y="664"/>
                </a:lnTo>
                <a:lnTo>
                  <a:pt x="7737" y="664"/>
                </a:lnTo>
                <a:lnTo>
                  <a:pt x="7604" y="654"/>
                </a:lnTo>
                <a:lnTo>
                  <a:pt x="7533" y="649"/>
                </a:lnTo>
                <a:lnTo>
                  <a:pt x="7470" y="648"/>
                </a:lnTo>
                <a:lnTo>
                  <a:pt x="7417" y="649"/>
                </a:lnTo>
                <a:lnTo>
                  <a:pt x="7371" y="653"/>
                </a:lnTo>
                <a:lnTo>
                  <a:pt x="7330" y="660"/>
                </a:lnTo>
                <a:lnTo>
                  <a:pt x="7294" y="672"/>
                </a:lnTo>
                <a:lnTo>
                  <a:pt x="7279" y="680"/>
                </a:lnTo>
                <a:lnTo>
                  <a:pt x="7266" y="689"/>
                </a:lnTo>
                <a:lnTo>
                  <a:pt x="7255" y="700"/>
                </a:lnTo>
                <a:lnTo>
                  <a:pt x="7245" y="713"/>
                </a:lnTo>
                <a:lnTo>
                  <a:pt x="7238" y="727"/>
                </a:lnTo>
                <a:lnTo>
                  <a:pt x="7232" y="743"/>
                </a:lnTo>
                <a:lnTo>
                  <a:pt x="7229" y="762"/>
                </a:lnTo>
                <a:lnTo>
                  <a:pt x="7228" y="782"/>
                </a:lnTo>
                <a:lnTo>
                  <a:pt x="7229" y="803"/>
                </a:lnTo>
                <a:lnTo>
                  <a:pt x="7234" y="823"/>
                </a:lnTo>
                <a:lnTo>
                  <a:pt x="7243" y="841"/>
                </a:lnTo>
                <a:lnTo>
                  <a:pt x="7253" y="857"/>
                </a:lnTo>
                <a:lnTo>
                  <a:pt x="7266" y="873"/>
                </a:lnTo>
                <a:lnTo>
                  <a:pt x="7282" y="886"/>
                </a:lnTo>
                <a:lnTo>
                  <a:pt x="7320" y="912"/>
                </a:lnTo>
                <a:lnTo>
                  <a:pt x="7364" y="935"/>
                </a:lnTo>
                <a:lnTo>
                  <a:pt x="7413" y="956"/>
                </a:lnTo>
                <a:lnTo>
                  <a:pt x="7520" y="998"/>
                </a:lnTo>
                <a:lnTo>
                  <a:pt x="7575" y="1023"/>
                </a:lnTo>
                <a:lnTo>
                  <a:pt x="7627" y="1050"/>
                </a:lnTo>
                <a:lnTo>
                  <a:pt x="7677" y="1083"/>
                </a:lnTo>
                <a:lnTo>
                  <a:pt x="7701" y="1100"/>
                </a:lnTo>
                <a:lnTo>
                  <a:pt x="7721" y="1120"/>
                </a:lnTo>
                <a:lnTo>
                  <a:pt x="7741" y="1141"/>
                </a:lnTo>
                <a:lnTo>
                  <a:pt x="7759" y="1164"/>
                </a:lnTo>
                <a:lnTo>
                  <a:pt x="7775" y="1190"/>
                </a:lnTo>
                <a:lnTo>
                  <a:pt x="7787" y="1217"/>
                </a:lnTo>
                <a:lnTo>
                  <a:pt x="7798" y="1247"/>
                </a:lnTo>
                <a:lnTo>
                  <a:pt x="7803" y="1263"/>
                </a:lnTo>
                <a:lnTo>
                  <a:pt x="7807" y="1279"/>
                </a:lnTo>
                <a:lnTo>
                  <a:pt x="7812" y="1315"/>
                </a:lnTo>
                <a:lnTo>
                  <a:pt x="7813" y="1352"/>
                </a:lnTo>
                <a:lnTo>
                  <a:pt x="7810" y="1400"/>
                </a:lnTo>
                <a:lnTo>
                  <a:pt x="7804" y="1445"/>
                </a:lnTo>
                <a:lnTo>
                  <a:pt x="7800" y="1466"/>
                </a:lnTo>
                <a:lnTo>
                  <a:pt x="7793" y="1487"/>
                </a:lnTo>
                <a:lnTo>
                  <a:pt x="7778" y="1527"/>
                </a:lnTo>
                <a:lnTo>
                  <a:pt x="7758" y="1565"/>
                </a:lnTo>
                <a:lnTo>
                  <a:pt x="7734" y="1599"/>
                </a:lnTo>
                <a:lnTo>
                  <a:pt x="7720" y="1615"/>
                </a:lnTo>
                <a:lnTo>
                  <a:pt x="7704" y="1631"/>
                </a:lnTo>
                <a:lnTo>
                  <a:pt x="7688" y="1645"/>
                </a:lnTo>
                <a:lnTo>
                  <a:pt x="7671" y="1659"/>
                </a:lnTo>
                <a:lnTo>
                  <a:pt x="7633" y="1685"/>
                </a:lnTo>
                <a:lnTo>
                  <a:pt x="7614" y="1696"/>
                </a:lnTo>
                <a:lnTo>
                  <a:pt x="7592" y="1706"/>
                </a:lnTo>
                <a:lnTo>
                  <a:pt x="7546" y="1726"/>
                </a:lnTo>
                <a:lnTo>
                  <a:pt x="7494" y="1742"/>
                </a:lnTo>
                <a:lnTo>
                  <a:pt x="7439" y="1754"/>
                </a:lnTo>
                <a:lnTo>
                  <a:pt x="7380" y="1764"/>
                </a:lnTo>
                <a:lnTo>
                  <a:pt x="7315" y="1769"/>
                </a:lnTo>
                <a:lnTo>
                  <a:pt x="7246" y="1771"/>
                </a:lnTo>
                <a:close/>
                <a:moveTo>
                  <a:pt x="4918" y="655"/>
                </a:moveTo>
                <a:lnTo>
                  <a:pt x="4886" y="657"/>
                </a:lnTo>
                <a:lnTo>
                  <a:pt x="4855" y="661"/>
                </a:lnTo>
                <a:lnTo>
                  <a:pt x="4827" y="670"/>
                </a:lnTo>
                <a:lnTo>
                  <a:pt x="4803" y="681"/>
                </a:lnTo>
                <a:lnTo>
                  <a:pt x="4782" y="696"/>
                </a:lnTo>
                <a:lnTo>
                  <a:pt x="4762" y="713"/>
                </a:lnTo>
                <a:lnTo>
                  <a:pt x="4746" y="732"/>
                </a:lnTo>
                <a:lnTo>
                  <a:pt x="4733" y="753"/>
                </a:lnTo>
                <a:lnTo>
                  <a:pt x="4721" y="777"/>
                </a:lnTo>
                <a:lnTo>
                  <a:pt x="4712" y="803"/>
                </a:lnTo>
                <a:lnTo>
                  <a:pt x="4704" y="830"/>
                </a:lnTo>
                <a:lnTo>
                  <a:pt x="4699" y="859"/>
                </a:lnTo>
                <a:lnTo>
                  <a:pt x="4696" y="875"/>
                </a:lnTo>
                <a:lnTo>
                  <a:pt x="4694" y="890"/>
                </a:lnTo>
                <a:lnTo>
                  <a:pt x="4691" y="921"/>
                </a:lnTo>
                <a:lnTo>
                  <a:pt x="4689" y="987"/>
                </a:lnTo>
                <a:lnTo>
                  <a:pt x="4690" y="1001"/>
                </a:lnTo>
                <a:lnTo>
                  <a:pt x="4691" y="1004"/>
                </a:lnTo>
                <a:lnTo>
                  <a:pt x="4693" y="1008"/>
                </a:lnTo>
                <a:lnTo>
                  <a:pt x="4699" y="1012"/>
                </a:lnTo>
                <a:lnTo>
                  <a:pt x="4709" y="1013"/>
                </a:lnTo>
                <a:lnTo>
                  <a:pt x="5124" y="1013"/>
                </a:lnTo>
                <a:lnTo>
                  <a:pt x="5133" y="1012"/>
                </a:lnTo>
                <a:lnTo>
                  <a:pt x="5141" y="1009"/>
                </a:lnTo>
                <a:lnTo>
                  <a:pt x="5146" y="1002"/>
                </a:lnTo>
                <a:lnTo>
                  <a:pt x="5147" y="990"/>
                </a:lnTo>
                <a:lnTo>
                  <a:pt x="5146" y="923"/>
                </a:lnTo>
                <a:lnTo>
                  <a:pt x="5138" y="859"/>
                </a:lnTo>
                <a:lnTo>
                  <a:pt x="5126" y="803"/>
                </a:lnTo>
                <a:lnTo>
                  <a:pt x="5117" y="776"/>
                </a:lnTo>
                <a:lnTo>
                  <a:pt x="5105" y="753"/>
                </a:lnTo>
                <a:lnTo>
                  <a:pt x="5092" y="731"/>
                </a:lnTo>
                <a:lnTo>
                  <a:pt x="5076" y="711"/>
                </a:lnTo>
                <a:lnTo>
                  <a:pt x="5058" y="696"/>
                </a:lnTo>
                <a:lnTo>
                  <a:pt x="5037" y="681"/>
                </a:lnTo>
                <a:lnTo>
                  <a:pt x="5012" y="670"/>
                </a:lnTo>
                <a:lnTo>
                  <a:pt x="4984" y="661"/>
                </a:lnTo>
                <a:lnTo>
                  <a:pt x="4954" y="657"/>
                </a:lnTo>
                <a:lnTo>
                  <a:pt x="4918" y="655"/>
                </a:lnTo>
                <a:close/>
                <a:moveTo>
                  <a:pt x="5484" y="1212"/>
                </a:moveTo>
                <a:lnTo>
                  <a:pt x="4718" y="1212"/>
                </a:lnTo>
                <a:lnTo>
                  <a:pt x="4710" y="1212"/>
                </a:lnTo>
                <a:lnTo>
                  <a:pt x="4705" y="1214"/>
                </a:lnTo>
                <a:lnTo>
                  <a:pt x="4701" y="1221"/>
                </a:lnTo>
                <a:lnTo>
                  <a:pt x="4700" y="1232"/>
                </a:lnTo>
                <a:lnTo>
                  <a:pt x="4701" y="1274"/>
                </a:lnTo>
                <a:lnTo>
                  <a:pt x="4705" y="1313"/>
                </a:lnTo>
                <a:lnTo>
                  <a:pt x="4709" y="1332"/>
                </a:lnTo>
                <a:lnTo>
                  <a:pt x="4712" y="1349"/>
                </a:lnTo>
                <a:lnTo>
                  <a:pt x="4722" y="1381"/>
                </a:lnTo>
                <a:lnTo>
                  <a:pt x="4735" y="1409"/>
                </a:lnTo>
                <a:lnTo>
                  <a:pt x="4751" y="1434"/>
                </a:lnTo>
                <a:lnTo>
                  <a:pt x="4770" y="1456"/>
                </a:lnTo>
                <a:lnTo>
                  <a:pt x="4779" y="1467"/>
                </a:lnTo>
                <a:lnTo>
                  <a:pt x="4790" y="1476"/>
                </a:lnTo>
                <a:lnTo>
                  <a:pt x="4815" y="1493"/>
                </a:lnTo>
                <a:lnTo>
                  <a:pt x="4842" y="1506"/>
                </a:lnTo>
                <a:lnTo>
                  <a:pt x="4856" y="1512"/>
                </a:lnTo>
                <a:lnTo>
                  <a:pt x="4872" y="1518"/>
                </a:lnTo>
                <a:lnTo>
                  <a:pt x="4905" y="1527"/>
                </a:lnTo>
                <a:lnTo>
                  <a:pt x="4940" y="1534"/>
                </a:lnTo>
                <a:lnTo>
                  <a:pt x="4980" y="1539"/>
                </a:lnTo>
                <a:lnTo>
                  <a:pt x="5021" y="1542"/>
                </a:lnTo>
                <a:lnTo>
                  <a:pt x="5065" y="1543"/>
                </a:lnTo>
                <a:lnTo>
                  <a:pt x="5126" y="1540"/>
                </a:lnTo>
                <a:lnTo>
                  <a:pt x="5192" y="1537"/>
                </a:lnTo>
                <a:lnTo>
                  <a:pt x="5337" y="1522"/>
                </a:lnTo>
                <a:lnTo>
                  <a:pt x="5343" y="1522"/>
                </a:lnTo>
                <a:lnTo>
                  <a:pt x="5349" y="1523"/>
                </a:lnTo>
                <a:lnTo>
                  <a:pt x="5353" y="1526"/>
                </a:lnTo>
                <a:lnTo>
                  <a:pt x="5357" y="1531"/>
                </a:lnTo>
                <a:lnTo>
                  <a:pt x="5358" y="1540"/>
                </a:lnTo>
                <a:lnTo>
                  <a:pt x="5358" y="1545"/>
                </a:lnTo>
                <a:lnTo>
                  <a:pt x="5337" y="1717"/>
                </a:lnTo>
                <a:lnTo>
                  <a:pt x="5334" y="1727"/>
                </a:lnTo>
                <a:lnTo>
                  <a:pt x="5329" y="1733"/>
                </a:lnTo>
                <a:lnTo>
                  <a:pt x="5314" y="1739"/>
                </a:lnTo>
                <a:lnTo>
                  <a:pt x="5273" y="1746"/>
                </a:lnTo>
                <a:lnTo>
                  <a:pt x="5226" y="1752"/>
                </a:lnTo>
                <a:lnTo>
                  <a:pt x="5130" y="1760"/>
                </a:lnTo>
                <a:lnTo>
                  <a:pt x="5037" y="1766"/>
                </a:lnTo>
                <a:lnTo>
                  <a:pt x="4965" y="1769"/>
                </a:lnTo>
                <a:lnTo>
                  <a:pt x="4897" y="1766"/>
                </a:lnTo>
                <a:lnTo>
                  <a:pt x="4864" y="1764"/>
                </a:lnTo>
                <a:lnTo>
                  <a:pt x="4831" y="1761"/>
                </a:lnTo>
                <a:lnTo>
                  <a:pt x="4768" y="1752"/>
                </a:lnTo>
                <a:lnTo>
                  <a:pt x="4709" y="1737"/>
                </a:lnTo>
                <a:lnTo>
                  <a:pt x="4679" y="1728"/>
                </a:lnTo>
                <a:lnTo>
                  <a:pt x="4652" y="1719"/>
                </a:lnTo>
                <a:lnTo>
                  <a:pt x="4599" y="1696"/>
                </a:lnTo>
                <a:lnTo>
                  <a:pt x="4574" y="1681"/>
                </a:lnTo>
                <a:lnTo>
                  <a:pt x="4551" y="1666"/>
                </a:lnTo>
                <a:lnTo>
                  <a:pt x="4528" y="1649"/>
                </a:lnTo>
                <a:lnTo>
                  <a:pt x="4506" y="1631"/>
                </a:lnTo>
                <a:lnTo>
                  <a:pt x="4485" y="1611"/>
                </a:lnTo>
                <a:lnTo>
                  <a:pt x="4466" y="1589"/>
                </a:lnTo>
                <a:lnTo>
                  <a:pt x="4447" y="1567"/>
                </a:lnTo>
                <a:lnTo>
                  <a:pt x="4430" y="1543"/>
                </a:lnTo>
                <a:lnTo>
                  <a:pt x="4414" y="1516"/>
                </a:lnTo>
                <a:lnTo>
                  <a:pt x="4398" y="1488"/>
                </a:lnTo>
                <a:lnTo>
                  <a:pt x="4385" y="1459"/>
                </a:lnTo>
                <a:lnTo>
                  <a:pt x="4373" y="1427"/>
                </a:lnTo>
                <a:lnTo>
                  <a:pt x="4353" y="1359"/>
                </a:lnTo>
                <a:lnTo>
                  <a:pt x="4345" y="1321"/>
                </a:lnTo>
                <a:lnTo>
                  <a:pt x="4337" y="1282"/>
                </a:lnTo>
                <a:lnTo>
                  <a:pt x="4333" y="1240"/>
                </a:lnTo>
                <a:lnTo>
                  <a:pt x="4329" y="1197"/>
                </a:lnTo>
                <a:lnTo>
                  <a:pt x="4326" y="1152"/>
                </a:lnTo>
                <a:lnTo>
                  <a:pt x="4325" y="1105"/>
                </a:lnTo>
                <a:lnTo>
                  <a:pt x="4328" y="1023"/>
                </a:lnTo>
                <a:lnTo>
                  <a:pt x="4336" y="947"/>
                </a:lnTo>
                <a:lnTo>
                  <a:pt x="4342" y="912"/>
                </a:lnTo>
                <a:lnTo>
                  <a:pt x="4350" y="877"/>
                </a:lnTo>
                <a:lnTo>
                  <a:pt x="4357" y="843"/>
                </a:lnTo>
                <a:lnTo>
                  <a:pt x="4367" y="812"/>
                </a:lnTo>
                <a:lnTo>
                  <a:pt x="4390" y="753"/>
                </a:lnTo>
                <a:lnTo>
                  <a:pt x="4417" y="698"/>
                </a:lnTo>
                <a:lnTo>
                  <a:pt x="4448" y="649"/>
                </a:lnTo>
                <a:lnTo>
                  <a:pt x="4467" y="627"/>
                </a:lnTo>
                <a:lnTo>
                  <a:pt x="4485" y="605"/>
                </a:lnTo>
                <a:lnTo>
                  <a:pt x="4527" y="567"/>
                </a:lnTo>
                <a:lnTo>
                  <a:pt x="4549" y="550"/>
                </a:lnTo>
                <a:lnTo>
                  <a:pt x="4571" y="533"/>
                </a:lnTo>
                <a:lnTo>
                  <a:pt x="4619" y="505"/>
                </a:lnTo>
                <a:lnTo>
                  <a:pt x="4673" y="483"/>
                </a:lnTo>
                <a:lnTo>
                  <a:pt x="4729" y="465"/>
                </a:lnTo>
                <a:lnTo>
                  <a:pt x="4760" y="458"/>
                </a:lnTo>
                <a:lnTo>
                  <a:pt x="4790" y="453"/>
                </a:lnTo>
                <a:lnTo>
                  <a:pt x="4821" y="448"/>
                </a:lnTo>
                <a:lnTo>
                  <a:pt x="4854" y="445"/>
                </a:lnTo>
                <a:lnTo>
                  <a:pt x="4921" y="443"/>
                </a:lnTo>
                <a:lnTo>
                  <a:pt x="5003" y="445"/>
                </a:lnTo>
                <a:lnTo>
                  <a:pt x="5077" y="454"/>
                </a:lnTo>
                <a:lnTo>
                  <a:pt x="5111" y="461"/>
                </a:lnTo>
                <a:lnTo>
                  <a:pt x="5144" y="470"/>
                </a:lnTo>
                <a:lnTo>
                  <a:pt x="5204" y="490"/>
                </a:lnTo>
                <a:lnTo>
                  <a:pt x="5232" y="503"/>
                </a:lnTo>
                <a:lnTo>
                  <a:pt x="5258" y="517"/>
                </a:lnTo>
                <a:lnTo>
                  <a:pt x="5282" y="532"/>
                </a:lnTo>
                <a:lnTo>
                  <a:pt x="5305" y="549"/>
                </a:lnTo>
                <a:lnTo>
                  <a:pt x="5327" y="567"/>
                </a:lnTo>
                <a:lnTo>
                  <a:pt x="5347" y="588"/>
                </a:lnTo>
                <a:lnTo>
                  <a:pt x="5367" y="609"/>
                </a:lnTo>
                <a:lnTo>
                  <a:pt x="5384" y="632"/>
                </a:lnTo>
                <a:lnTo>
                  <a:pt x="5414" y="682"/>
                </a:lnTo>
                <a:lnTo>
                  <a:pt x="5428" y="709"/>
                </a:lnTo>
                <a:lnTo>
                  <a:pt x="5440" y="737"/>
                </a:lnTo>
                <a:lnTo>
                  <a:pt x="5461" y="798"/>
                </a:lnTo>
                <a:lnTo>
                  <a:pt x="5469" y="831"/>
                </a:lnTo>
                <a:lnTo>
                  <a:pt x="5478" y="865"/>
                </a:lnTo>
                <a:lnTo>
                  <a:pt x="5490" y="937"/>
                </a:lnTo>
                <a:lnTo>
                  <a:pt x="5498" y="1015"/>
                </a:lnTo>
                <a:lnTo>
                  <a:pt x="5502" y="1098"/>
                </a:lnTo>
                <a:lnTo>
                  <a:pt x="5504" y="1188"/>
                </a:lnTo>
                <a:lnTo>
                  <a:pt x="5503" y="1199"/>
                </a:lnTo>
                <a:lnTo>
                  <a:pt x="5498" y="1206"/>
                </a:lnTo>
                <a:lnTo>
                  <a:pt x="5492" y="1211"/>
                </a:lnTo>
                <a:lnTo>
                  <a:pt x="5484" y="1212"/>
                </a:lnTo>
                <a:close/>
                <a:moveTo>
                  <a:pt x="4303" y="487"/>
                </a:moveTo>
                <a:lnTo>
                  <a:pt x="4135" y="1066"/>
                </a:lnTo>
                <a:lnTo>
                  <a:pt x="3968" y="1644"/>
                </a:lnTo>
                <a:lnTo>
                  <a:pt x="3954" y="1677"/>
                </a:lnTo>
                <a:lnTo>
                  <a:pt x="3944" y="1693"/>
                </a:lnTo>
                <a:lnTo>
                  <a:pt x="3939" y="1700"/>
                </a:lnTo>
                <a:lnTo>
                  <a:pt x="3932" y="1708"/>
                </a:lnTo>
                <a:lnTo>
                  <a:pt x="3919" y="1721"/>
                </a:lnTo>
                <a:lnTo>
                  <a:pt x="3903" y="1732"/>
                </a:lnTo>
                <a:lnTo>
                  <a:pt x="3886" y="1738"/>
                </a:lnTo>
                <a:lnTo>
                  <a:pt x="3866" y="1741"/>
                </a:lnTo>
                <a:lnTo>
                  <a:pt x="3488" y="1742"/>
                </a:lnTo>
                <a:lnTo>
                  <a:pt x="3469" y="1739"/>
                </a:lnTo>
                <a:lnTo>
                  <a:pt x="3461" y="1736"/>
                </a:lnTo>
                <a:lnTo>
                  <a:pt x="3452" y="1732"/>
                </a:lnTo>
                <a:lnTo>
                  <a:pt x="3436" y="1721"/>
                </a:lnTo>
                <a:lnTo>
                  <a:pt x="3422" y="1708"/>
                </a:lnTo>
                <a:lnTo>
                  <a:pt x="3411" y="1692"/>
                </a:lnTo>
                <a:lnTo>
                  <a:pt x="3400" y="1676"/>
                </a:lnTo>
                <a:lnTo>
                  <a:pt x="3393" y="1659"/>
                </a:lnTo>
                <a:lnTo>
                  <a:pt x="3388" y="1644"/>
                </a:lnTo>
                <a:lnTo>
                  <a:pt x="3218" y="1066"/>
                </a:lnTo>
                <a:lnTo>
                  <a:pt x="3049" y="487"/>
                </a:lnTo>
                <a:lnTo>
                  <a:pt x="3047" y="483"/>
                </a:lnTo>
                <a:lnTo>
                  <a:pt x="3047" y="481"/>
                </a:lnTo>
                <a:lnTo>
                  <a:pt x="3048" y="475"/>
                </a:lnTo>
                <a:lnTo>
                  <a:pt x="3052" y="468"/>
                </a:lnTo>
                <a:lnTo>
                  <a:pt x="3059" y="466"/>
                </a:lnTo>
                <a:lnTo>
                  <a:pt x="3068" y="465"/>
                </a:lnTo>
                <a:lnTo>
                  <a:pt x="3386" y="465"/>
                </a:lnTo>
                <a:lnTo>
                  <a:pt x="3396" y="466"/>
                </a:lnTo>
                <a:lnTo>
                  <a:pt x="3404" y="468"/>
                </a:lnTo>
                <a:lnTo>
                  <a:pt x="3410" y="475"/>
                </a:lnTo>
                <a:lnTo>
                  <a:pt x="3413" y="482"/>
                </a:lnTo>
                <a:lnTo>
                  <a:pt x="3537" y="1001"/>
                </a:lnTo>
                <a:lnTo>
                  <a:pt x="3661" y="1520"/>
                </a:lnTo>
                <a:lnTo>
                  <a:pt x="3665" y="1527"/>
                </a:lnTo>
                <a:lnTo>
                  <a:pt x="3671" y="1532"/>
                </a:lnTo>
                <a:lnTo>
                  <a:pt x="3687" y="1536"/>
                </a:lnTo>
                <a:lnTo>
                  <a:pt x="3694" y="1536"/>
                </a:lnTo>
                <a:lnTo>
                  <a:pt x="3700" y="1533"/>
                </a:lnTo>
                <a:lnTo>
                  <a:pt x="3706" y="1527"/>
                </a:lnTo>
                <a:lnTo>
                  <a:pt x="3710" y="1518"/>
                </a:lnTo>
                <a:lnTo>
                  <a:pt x="3834" y="1000"/>
                </a:lnTo>
                <a:lnTo>
                  <a:pt x="3960" y="481"/>
                </a:lnTo>
                <a:lnTo>
                  <a:pt x="3965" y="473"/>
                </a:lnTo>
                <a:lnTo>
                  <a:pt x="3971" y="468"/>
                </a:lnTo>
                <a:lnTo>
                  <a:pt x="3988" y="465"/>
                </a:lnTo>
                <a:lnTo>
                  <a:pt x="4286" y="465"/>
                </a:lnTo>
                <a:lnTo>
                  <a:pt x="4293" y="466"/>
                </a:lnTo>
                <a:lnTo>
                  <a:pt x="4298" y="468"/>
                </a:lnTo>
                <a:lnTo>
                  <a:pt x="4302" y="475"/>
                </a:lnTo>
                <a:lnTo>
                  <a:pt x="4303" y="481"/>
                </a:lnTo>
                <a:lnTo>
                  <a:pt x="4303" y="487"/>
                </a:lnTo>
                <a:close/>
                <a:moveTo>
                  <a:pt x="8670" y="1559"/>
                </a:moveTo>
                <a:lnTo>
                  <a:pt x="8652" y="1721"/>
                </a:lnTo>
                <a:lnTo>
                  <a:pt x="8647" y="1730"/>
                </a:lnTo>
                <a:lnTo>
                  <a:pt x="8642" y="1736"/>
                </a:lnTo>
                <a:lnTo>
                  <a:pt x="8635" y="1741"/>
                </a:lnTo>
                <a:lnTo>
                  <a:pt x="8626" y="1744"/>
                </a:lnTo>
                <a:lnTo>
                  <a:pt x="8498" y="1754"/>
                </a:lnTo>
                <a:lnTo>
                  <a:pt x="8443" y="1757"/>
                </a:lnTo>
                <a:lnTo>
                  <a:pt x="8385" y="1757"/>
                </a:lnTo>
                <a:lnTo>
                  <a:pt x="8348" y="1757"/>
                </a:lnTo>
                <a:lnTo>
                  <a:pt x="8312" y="1753"/>
                </a:lnTo>
                <a:lnTo>
                  <a:pt x="8278" y="1747"/>
                </a:lnTo>
                <a:lnTo>
                  <a:pt x="8248" y="1738"/>
                </a:lnTo>
                <a:lnTo>
                  <a:pt x="8218" y="1727"/>
                </a:lnTo>
                <a:lnTo>
                  <a:pt x="8193" y="1714"/>
                </a:lnTo>
                <a:lnTo>
                  <a:pt x="8169" y="1698"/>
                </a:lnTo>
                <a:lnTo>
                  <a:pt x="8147" y="1678"/>
                </a:lnTo>
                <a:lnTo>
                  <a:pt x="8139" y="1669"/>
                </a:lnTo>
                <a:lnTo>
                  <a:pt x="8129" y="1658"/>
                </a:lnTo>
                <a:lnTo>
                  <a:pt x="8113" y="1632"/>
                </a:lnTo>
                <a:lnTo>
                  <a:pt x="8100" y="1605"/>
                </a:lnTo>
                <a:lnTo>
                  <a:pt x="8088" y="1575"/>
                </a:lnTo>
                <a:lnTo>
                  <a:pt x="8079" y="1540"/>
                </a:lnTo>
                <a:lnTo>
                  <a:pt x="8073" y="1504"/>
                </a:lnTo>
                <a:lnTo>
                  <a:pt x="8069" y="1464"/>
                </a:lnTo>
                <a:lnTo>
                  <a:pt x="8068" y="1420"/>
                </a:lnTo>
                <a:lnTo>
                  <a:pt x="8068" y="686"/>
                </a:lnTo>
                <a:lnTo>
                  <a:pt x="8067" y="676"/>
                </a:lnTo>
                <a:lnTo>
                  <a:pt x="8064" y="669"/>
                </a:lnTo>
                <a:lnTo>
                  <a:pt x="8058" y="665"/>
                </a:lnTo>
                <a:lnTo>
                  <a:pt x="8050" y="664"/>
                </a:lnTo>
                <a:lnTo>
                  <a:pt x="7924" y="664"/>
                </a:lnTo>
                <a:lnTo>
                  <a:pt x="7915" y="663"/>
                </a:lnTo>
                <a:lnTo>
                  <a:pt x="7909" y="658"/>
                </a:lnTo>
                <a:lnTo>
                  <a:pt x="7904" y="650"/>
                </a:lnTo>
                <a:lnTo>
                  <a:pt x="7903" y="642"/>
                </a:lnTo>
                <a:lnTo>
                  <a:pt x="7903" y="484"/>
                </a:lnTo>
                <a:lnTo>
                  <a:pt x="7904" y="476"/>
                </a:lnTo>
                <a:lnTo>
                  <a:pt x="7908" y="470"/>
                </a:lnTo>
                <a:lnTo>
                  <a:pt x="7915" y="466"/>
                </a:lnTo>
                <a:lnTo>
                  <a:pt x="7926" y="465"/>
                </a:lnTo>
                <a:lnTo>
                  <a:pt x="8050" y="465"/>
                </a:lnTo>
                <a:lnTo>
                  <a:pt x="8058" y="462"/>
                </a:lnTo>
                <a:lnTo>
                  <a:pt x="8064" y="459"/>
                </a:lnTo>
                <a:lnTo>
                  <a:pt x="8067" y="450"/>
                </a:lnTo>
                <a:lnTo>
                  <a:pt x="8068" y="440"/>
                </a:lnTo>
                <a:lnTo>
                  <a:pt x="8071" y="145"/>
                </a:lnTo>
                <a:lnTo>
                  <a:pt x="8072" y="136"/>
                </a:lnTo>
                <a:lnTo>
                  <a:pt x="8075" y="129"/>
                </a:lnTo>
                <a:lnTo>
                  <a:pt x="8082" y="125"/>
                </a:lnTo>
                <a:lnTo>
                  <a:pt x="8091" y="123"/>
                </a:lnTo>
                <a:lnTo>
                  <a:pt x="8396" y="102"/>
                </a:lnTo>
                <a:lnTo>
                  <a:pt x="8405" y="103"/>
                </a:lnTo>
                <a:lnTo>
                  <a:pt x="8411" y="107"/>
                </a:lnTo>
                <a:lnTo>
                  <a:pt x="8415" y="113"/>
                </a:lnTo>
                <a:lnTo>
                  <a:pt x="8415" y="125"/>
                </a:lnTo>
                <a:lnTo>
                  <a:pt x="8415" y="443"/>
                </a:lnTo>
                <a:lnTo>
                  <a:pt x="8416" y="451"/>
                </a:lnTo>
                <a:lnTo>
                  <a:pt x="8421" y="459"/>
                </a:lnTo>
                <a:lnTo>
                  <a:pt x="8427" y="462"/>
                </a:lnTo>
                <a:lnTo>
                  <a:pt x="8438" y="465"/>
                </a:lnTo>
                <a:lnTo>
                  <a:pt x="8602" y="465"/>
                </a:lnTo>
                <a:lnTo>
                  <a:pt x="8611" y="466"/>
                </a:lnTo>
                <a:lnTo>
                  <a:pt x="8619" y="470"/>
                </a:lnTo>
                <a:lnTo>
                  <a:pt x="8621" y="473"/>
                </a:lnTo>
                <a:lnTo>
                  <a:pt x="8622" y="477"/>
                </a:lnTo>
                <a:lnTo>
                  <a:pt x="8624" y="487"/>
                </a:lnTo>
                <a:lnTo>
                  <a:pt x="8624" y="642"/>
                </a:lnTo>
                <a:lnTo>
                  <a:pt x="8622" y="650"/>
                </a:lnTo>
                <a:lnTo>
                  <a:pt x="8619" y="657"/>
                </a:lnTo>
                <a:lnTo>
                  <a:pt x="8613" y="660"/>
                </a:lnTo>
                <a:lnTo>
                  <a:pt x="8603" y="661"/>
                </a:lnTo>
                <a:lnTo>
                  <a:pt x="8438" y="661"/>
                </a:lnTo>
                <a:lnTo>
                  <a:pt x="8428" y="663"/>
                </a:lnTo>
                <a:lnTo>
                  <a:pt x="8421" y="667"/>
                </a:lnTo>
                <a:lnTo>
                  <a:pt x="8417" y="676"/>
                </a:lnTo>
                <a:lnTo>
                  <a:pt x="8415" y="686"/>
                </a:lnTo>
                <a:lnTo>
                  <a:pt x="8415" y="1382"/>
                </a:lnTo>
                <a:lnTo>
                  <a:pt x="8417" y="1423"/>
                </a:lnTo>
                <a:lnTo>
                  <a:pt x="8421" y="1440"/>
                </a:lnTo>
                <a:lnTo>
                  <a:pt x="8425" y="1456"/>
                </a:lnTo>
                <a:lnTo>
                  <a:pt x="8431" y="1471"/>
                </a:lnTo>
                <a:lnTo>
                  <a:pt x="8437" y="1483"/>
                </a:lnTo>
                <a:lnTo>
                  <a:pt x="8455" y="1504"/>
                </a:lnTo>
                <a:lnTo>
                  <a:pt x="8465" y="1512"/>
                </a:lnTo>
                <a:lnTo>
                  <a:pt x="8477" y="1518"/>
                </a:lnTo>
                <a:lnTo>
                  <a:pt x="8506" y="1528"/>
                </a:lnTo>
                <a:lnTo>
                  <a:pt x="8522" y="1532"/>
                </a:lnTo>
                <a:lnTo>
                  <a:pt x="8541" y="1534"/>
                </a:lnTo>
                <a:lnTo>
                  <a:pt x="8580" y="1536"/>
                </a:lnTo>
                <a:lnTo>
                  <a:pt x="8652" y="1536"/>
                </a:lnTo>
                <a:lnTo>
                  <a:pt x="8659" y="1537"/>
                </a:lnTo>
                <a:lnTo>
                  <a:pt x="8665" y="1542"/>
                </a:lnTo>
                <a:lnTo>
                  <a:pt x="8669" y="1548"/>
                </a:lnTo>
                <a:lnTo>
                  <a:pt x="8670" y="1556"/>
                </a:lnTo>
                <a:lnTo>
                  <a:pt x="8670" y="1559"/>
                </a:lnTo>
                <a:close/>
                <a:moveTo>
                  <a:pt x="6801" y="465"/>
                </a:moveTo>
                <a:lnTo>
                  <a:pt x="6808" y="466"/>
                </a:lnTo>
                <a:lnTo>
                  <a:pt x="6813" y="468"/>
                </a:lnTo>
                <a:lnTo>
                  <a:pt x="6817" y="473"/>
                </a:lnTo>
                <a:lnTo>
                  <a:pt x="6818" y="478"/>
                </a:lnTo>
                <a:lnTo>
                  <a:pt x="6818" y="482"/>
                </a:lnTo>
                <a:lnTo>
                  <a:pt x="6690" y="972"/>
                </a:lnTo>
                <a:lnTo>
                  <a:pt x="6563" y="1462"/>
                </a:lnTo>
                <a:lnTo>
                  <a:pt x="6537" y="1549"/>
                </a:lnTo>
                <a:lnTo>
                  <a:pt x="6504" y="1656"/>
                </a:lnTo>
                <a:lnTo>
                  <a:pt x="6484" y="1714"/>
                </a:lnTo>
                <a:lnTo>
                  <a:pt x="6462" y="1771"/>
                </a:lnTo>
                <a:lnTo>
                  <a:pt x="6438" y="1827"/>
                </a:lnTo>
                <a:lnTo>
                  <a:pt x="6414" y="1881"/>
                </a:lnTo>
                <a:lnTo>
                  <a:pt x="6377" y="1948"/>
                </a:lnTo>
                <a:lnTo>
                  <a:pt x="6344" y="2007"/>
                </a:lnTo>
                <a:lnTo>
                  <a:pt x="6313" y="2057"/>
                </a:lnTo>
                <a:lnTo>
                  <a:pt x="6281" y="2100"/>
                </a:lnTo>
                <a:lnTo>
                  <a:pt x="6249" y="2139"/>
                </a:lnTo>
                <a:lnTo>
                  <a:pt x="6217" y="2175"/>
                </a:lnTo>
                <a:lnTo>
                  <a:pt x="6148" y="2246"/>
                </a:lnTo>
                <a:lnTo>
                  <a:pt x="6140" y="2252"/>
                </a:lnTo>
                <a:lnTo>
                  <a:pt x="6131" y="2257"/>
                </a:lnTo>
                <a:lnTo>
                  <a:pt x="6121" y="2261"/>
                </a:lnTo>
                <a:lnTo>
                  <a:pt x="6111" y="2262"/>
                </a:lnTo>
                <a:lnTo>
                  <a:pt x="5830" y="2262"/>
                </a:lnTo>
                <a:lnTo>
                  <a:pt x="5824" y="2261"/>
                </a:lnTo>
                <a:lnTo>
                  <a:pt x="5818" y="2257"/>
                </a:lnTo>
                <a:lnTo>
                  <a:pt x="5815" y="2252"/>
                </a:lnTo>
                <a:lnTo>
                  <a:pt x="5813" y="2246"/>
                </a:lnTo>
                <a:lnTo>
                  <a:pt x="5815" y="2242"/>
                </a:lnTo>
                <a:lnTo>
                  <a:pt x="5818" y="2235"/>
                </a:lnTo>
                <a:lnTo>
                  <a:pt x="5860" y="2188"/>
                </a:lnTo>
                <a:lnTo>
                  <a:pt x="5902" y="2139"/>
                </a:lnTo>
                <a:lnTo>
                  <a:pt x="5954" y="2076"/>
                </a:lnTo>
                <a:lnTo>
                  <a:pt x="6006" y="2007"/>
                </a:lnTo>
                <a:lnTo>
                  <a:pt x="6056" y="1931"/>
                </a:lnTo>
                <a:lnTo>
                  <a:pt x="6079" y="1893"/>
                </a:lnTo>
                <a:lnTo>
                  <a:pt x="6099" y="1854"/>
                </a:lnTo>
                <a:lnTo>
                  <a:pt x="6115" y="1818"/>
                </a:lnTo>
                <a:lnTo>
                  <a:pt x="6128" y="1781"/>
                </a:lnTo>
                <a:lnTo>
                  <a:pt x="6132" y="1764"/>
                </a:lnTo>
                <a:lnTo>
                  <a:pt x="6132" y="1761"/>
                </a:lnTo>
                <a:lnTo>
                  <a:pt x="6131" y="1753"/>
                </a:lnTo>
                <a:lnTo>
                  <a:pt x="6126" y="1747"/>
                </a:lnTo>
                <a:lnTo>
                  <a:pt x="6120" y="1742"/>
                </a:lnTo>
                <a:lnTo>
                  <a:pt x="6114" y="1741"/>
                </a:lnTo>
                <a:lnTo>
                  <a:pt x="6011" y="1741"/>
                </a:lnTo>
                <a:lnTo>
                  <a:pt x="5993" y="1739"/>
                </a:lnTo>
                <a:lnTo>
                  <a:pt x="5976" y="1735"/>
                </a:lnTo>
                <a:lnTo>
                  <a:pt x="5960" y="1727"/>
                </a:lnTo>
                <a:lnTo>
                  <a:pt x="5945" y="1716"/>
                </a:lnTo>
                <a:lnTo>
                  <a:pt x="5932" y="1704"/>
                </a:lnTo>
                <a:lnTo>
                  <a:pt x="5921" y="1689"/>
                </a:lnTo>
                <a:lnTo>
                  <a:pt x="5911" y="1674"/>
                </a:lnTo>
                <a:lnTo>
                  <a:pt x="5904" y="1658"/>
                </a:lnTo>
                <a:lnTo>
                  <a:pt x="5712" y="1069"/>
                </a:lnTo>
                <a:lnTo>
                  <a:pt x="5520" y="482"/>
                </a:lnTo>
                <a:lnTo>
                  <a:pt x="5518" y="478"/>
                </a:lnTo>
                <a:lnTo>
                  <a:pt x="5519" y="472"/>
                </a:lnTo>
                <a:lnTo>
                  <a:pt x="5524" y="467"/>
                </a:lnTo>
                <a:lnTo>
                  <a:pt x="5531" y="465"/>
                </a:lnTo>
                <a:lnTo>
                  <a:pt x="5539" y="465"/>
                </a:lnTo>
                <a:lnTo>
                  <a:pt x="5854" y="465"/>
                </a:lnTo>
                <a:lnTo>
                  <a:pt x="5863" y="465"/>
                </a:lnTo>
                <a:lnTo>
                  <a:pt x="5871" y="467"/>
                </a:lnTo>
                <a:lnTo>
                  <a:pt x="5876" y="472"/>
                </a:lnTo>
                <a:lnTo>
                  <a:pt x="5879" y="481"/>
                </a:lnTo>
                <a:lnTo>
                  <a:pt x="6026" y="998"/>
                </a:lnTo>
                <a:lnTo>
                  <a:pt x="6172" y="1516"/>
                </a:lnTo>
                <a:lnTo>
                  <a:pt x="6176" y="1525"/>
                </a:lnTo>
                <a:lnTo>
                  <a:pt x="6182" y="1531"/>
                </a:lnTo>
                <a:lnTo>
                  <a:pt x="6188" y="1534"/>
                </a:lnTo>
                <a:lnTo>
                  <a:pt x="6195" y="1536"/>
                </a:lnTo>
                <a:lnTo>
                  <a:pt x="6202" y="1536"/>
                </a:lnTo>
                <a:lnTo>
                  <a:pt x="6209" y="1534"/>
                </a:lnTo>
                <a:lnTo>
                  <a:pt x="6214" y="1531"/>
                </a:lnTo>
                <a:lnTo>
                  <a:pt x="6222" y="1517"/>
                </a:lnTo>
                <a:lnTo>
                  <a:pt x="6349" y="998"/>
                </a:lnTo>
                <a:lnTo>
                  <a:pt x="6477" y="481"/>
                </a:lnTo>
                <a:lnTo>
                  <a:pt x="6480" y="473"/>
                </a:lnTo>
                <a:lnTo>
                  <a:pt x="6485" y="468"/>
                </a:lnTo>
                <a:lnTo>
                  <a:pt x="6491" y="466"/>
                </a:lnTo>
                <a:lnTo>
                  <a:pt x="6498" y="465"/>
                </a:lnTo>
                <a:lnTo>
                  <a:pt x="6801" y="4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4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 noEditPoints="1"/>
          </p:cNvSpPr>
          <p:nvPr userDrawn="1"/>
        </p:nvSpPr>
        <p:spPr bwMode="auto">
          <a:xfrm>
            <a:off x="10704632" y="6320872"/>
            <a:ext cx="1080000" cy="204472"/>
          </a:xfrm>
          <a:custGeom>
            <a:avLst/>
            <a:gdLst>
              <a:gd name="T0" fmla="*/ 4 w 3898"/>
              <a:gd name="T1" fmla="*/ 104 h 738"/>
              <a:gd name="T2" fmla="*/ 2251 w 3898"/>
              <a:gd name="T3" fmla="*/ 153 h 738"/>
              <a:gd name="T4" fmla="*/ 2025 w 3898"/>
              <a:gd name="T5" fmla="*/ 738 h 738"/>
              <a:gd name="T6" fmla="*/ 2027 w 3898"/>
              <a:gd name="T7" fmla="*/ 569 h 738"/>
              <a:gd name="T8" fmla="*/ 1943 w 3898"/>
              <a:gd name="T9" fmla="*/ 152 h 738"/>
              <a:gd name="T10" fmla="*/ 2847 w 3898"/>
              <a:gd name="T11" fmla="*/ 566 h 738"/>
              <a:gd name="T12" fmla="*/ 2667 w 3898"/>
              <a:gd name="T13" fmla="*/ 513 h 738"/>
              <a:gd name="T14" fmla="*/ 2657 w 3898"/>
              <a:gd name="T15" fmla="*/ 151 h 738"/>
              <a:gd name="T16" fmla="*/ 2834 w 3898"/>
              <a:gd name="T17" fmla="*/ 151 h 738"/>
              <a:gd name="T18" fmla="*/ 2778 w 3898"/>
              <a:gd name="T19" fmla="*/ 479 h 738"/>
              <a:gd name="T20" fmla="*/ 1314 w 3898"/>
              <a:gd name="T21" fmla="*/ 552 h 738"/>
              <a:gd name="T22" fmla="*/ 1024 w 3898"/>
              <a:gd name="T23" fmla="*/ 153 h 738"/>
              <a:gd name="T24" fmla="*/ 1323 w 3898"/>
              <a:gd name="T25" fmla="*/ 153 h 738"/>
              <a:gd name="T26" fmla="*/ 1568 w 3898"/>
              <a:gd name="T27" fmla="*/ 253 h 738"/>
              <a:gd name="T28" fmla="*/ 1702 w 3898"/>
              <a:gd name="T29" fmla="*/ 271 h 738"/>
              <a:gd name="T30" fmla="*/ 1561 w 3898"/>
              <a:gd name="T31" fmla="*/ 398 h 738"/>
              <a:gd name="T32" fmla="*/ 1652 w 3898"/>
              <a:gd name="T33" fmla="*/ 502 h 738"/>
              <a:gd name="T34" fmla="*/ 1647 w 3898"/>
              <a:gd name="T35" fmla="*/ 576 h 738"/>
              <a:gd name="T36" fmla="*/ 1463 w 3898"/>
              <a:gd name="T37" fmla="*/ 485 h 738"/>
              <a:gd name="T38" fmla="*/ 1464 w 3898"/>
              <a:gd name="T39" fmla="*/ 236 h 738"/>
              <a:gd name="T40" fmla="*/ 1660 w 3898"/>
              <a:gd name="T41" fmla="*/ 145 h 738"/>
              <a:gd name="T42" fmla="*/ 1809 w 3898"/>
              <a:gd name="T43" fmla="*/ 260 h 738"/>
              <a:gd name="T44" fmla="*/ 2275 w 3898"/>
              <a:gd name="T45" fmla="*/ 566 h 738"/>
              <a:gd name="T46" fmla="*/ 2460 w 3898"/>
              <a:gd name="T47" fmla="*/ 474 h 738"/>
              <a:gd name="T48" fmla="*/ 2295 w 3898"/>
              <a:gd name="T49" fmla="*/ 327 h 738"/>
              <a:gd name="T50" fmla="*/ 2311 w 3898"/>
              <a:gd name="T51" fmla="*/ 176 h 738"/>
              <a:gd name="T52" fmla="*/ 2567 w 3898"/>
              <a:gd name="T53" fmla="*/ 160 h 738"/>
              <a:gd name="T54" fmla="*/ 2389 w 3898"/>
              <a:gd name="T55" fmla="*/ 237 h 738"/>
              <a:gd name="T56" fmla="*/ 2547 w 3898"/>
              <a:gd name="T57" fmla="*/ 365 h 738"/>
              <a:gd name="T58" fmla="*/ 2536 w 3898"/>
              <a:gd name="T59" fmla="*/ 536 h 738"/>
              <a:gd name="T60" fmla="*/ 3068 w 3898"/>
              <a:gd name="T61" fmla="*/ 366 h 738"/>
              <a:gd name="T62" fmla="*/ 3006 w 3898"/>
              <a:gd name="T63" fmla="*/ 473 h 738"/>
              <a:gd name="T64" fmla="*/ 3247 w 3898"/>
              <a:gd name="T65" fmla="*/ 557 h 738"/>
              <a:gd name="T66" fmla="*/ 2922 w 3898"/>
              <a:gd name="T67" fmla="*/ 538 h 738"/>
              <a:gd name="T68" fmla="*/ 2891 w 3898"/>
              <a:gd name="T69" fmla="*/ 373 h 738"/>
              <a:gd name="T70" fmla="*/ 3134 w 3898"/>
              <a:gd name="T71" fmla="*/ 283 h 738"/>
              <a:gd name="T72" fmla="*/ 2941 w 3898"/>
              <a:gd name="T73" fmla="*/ 219 h 738"/>
              <a:gd name="T74" fmla="*/ 3160 w 3898"/>
              <a:gd name="T75" fmla="*/ 157 h 738"/>
              <a:gd name="T76" fmla="*/ 3325 w 3898"/>
              <a:gd name="T77" fmla="*/ 572 h 738"/>
              <a:gd name="T78" fmla="*/ 3680 w 3898"/>
              <a:gd name="T79" fmla="*/ 212 h 738"/>
              <a:gd name="T80" fmla="*/ 3612 w 3898"/>
              <a:gd name="T81" fmla="*/ 415 h 738"/>
              <a:gd name="T82" fmla="*/ 3729 w 3898"/>
              <a:gd name="T83" fmla="*/ 503 h 738"/>
              <a:gd name="T84" fmla="*/ 3777 w 3898"/>
              <a:gd name="T85" fmla="*/ 278 h 738"/>
              <a:gd name="T86" fmla="*/ 3622 w 3898"/>
              <a:gd name="T87" fmla="*/ 565 h 738"/>
              <a:gd name="T88" fmla="*/ 3498 w 3898"/>
              <a:gd name="T89" fmla="*/ 401 h 738"/>
              <a:gd name="T90" fmla="*/ 3565 w 3898"/>
              <a:gd name="T91" fmla="*/ 184 h 738"/>
              <a:gd name="T92" fmla="*/ 3798 w 3898"/>
              <a:gd name="T93" fmla="*/ 164 h 738"/>
              <a:gd name="T94" fmla="*/ 3898 w 3898"/>
              <a:gd name="T95" fmla="*/ 349 h 738"/>
              <a:gd name="T96" fmla="*/ 3839 w 3898"/>
              <a:gd name="T97" fmla="*/ 529 h 738"/>
              <a:gd name="T98" fmla="*/ 494 w 3898"/>
              <a:gd name="T99" fmla="*/ 227 h 738"/>
              <a:gd name="T100" fmla="*/ 611 w 3898"/>
              <a:gd name="T101" fmla="*/ 329 h 738"/>
              <a:gd name="T102" fmla="*/ 561 w 3898"/>
              <a:gd name="T103" fmla="*/ 216 h 738"/>
              <a:gd name="T104" fmla="*/ 505 w 3898"/>
              <a:gd name="T105" fmla="*/ 487 h 738"/>
              <a:gd name="T106" fmla="*/ 674 w 3898"/>
              <a:gd name="T107" fmla="*/ 565 h 738"/>
              <a:gd name="T108" fmla="*/ 419 w 3898"/>
              <a:gd name="T109" fmla="*/ 543 h 738"/>
              <a:gd name="T110" fmla="*/ 348 w 3898"/>
              <a:gd name="T111" fmla="*/ 321 h 738"/>
              <a:gd name="T112" fmla="*/ 468 w 3898"/>
              <a:gd name="T113" fmla="*/ 154 h 738"/>
              <a:gd name="T114" fmla="*/ 683 w 3898"/>
              <a:gd name="T115" fmla="*/ 195 h 738"/>
              <a:gd name="T116" fmla="*/ 724 w 3898"/>
              <a:gd name="T117" fmla="*/ 395 h 738"/>
              <a:gd name="T118" fmla="*/ 789 w 3898"/>
              <a:gd name="T119" fmla="*/ 198 h 738"/>
              <a:gd name="T120" fmla="*/ 997 w 3898"/>
              <a:gd name="T121" fmla="*/ 21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8" h="738">
                <a:moveTo>
                  <a:pt x="424" y="97"/>
                </a:moveTo>
                <a:lnTo>
                  <a:pt x="423" y="100"/>
                </a:lnTo>
                <a:lnTo>
                  <a:pt x="423" y="102"/>
                </a:lnTo>
                <a:lnTo>
                  <a:pt x="422" y="103"/>
                </a:lnTo>
                <a:lnTo>
                  <a:pt x="419" y="104"/>
                </a:lnTo>
                <a:lnTo>
                  <a:pt x="416" y="105"/>
                </a:lnTo>
                <a:lnTo>
                  <a:pt x="272" y="105"/>
                </a:lnTo>
                <a:lnTo>
                  <a:pt x="272" y="556"/>
                </a:lnTo>
                <a:lnTo>
                  <a:pt x="272" y="560"/>
                </a:lnTo>
                <a:lnTo>
                  <a:pt x="270" y="563"/>
                </a:lnTo>
                <a:lnTo>
                  <a:pt x="269" y="564"/>
                </a:lnTo>
                <a:lnTo>
                  <a:pt x="268" y="565"/>
                </a:lnTo>
                <a:lnTo>
                  <a:pt x="266" y="565"/>
                </a:lnTo>
                <a:lnTo>
                  <a:pt x="264" y="566"/>
                </a:lnTo>
                <a:lnTo>
                  <a:pt x="156" y="566"/>
                </a:lnTo>
                <a:lnTo>
                  <a:pt x="153" y="565"/>
                </a:lnTo>
                <a:lnTo>
                  <a:pt x="151" y="563"/>
                </a:lnTo>
                <a:lnTo>
                  <a:pt x="149" y="560"/>
                </a:lnTo>
                <a:lnTo>
                  <a:pt x="149" y="556"/>
                </a:lnTo>
                <a:lnTo>
                  <a:pt x="149" y="105"/>
                </a:lnTo>
                <a:lnTo>
                  <a:pt x="7" y="105"/>
                </a:lnTo>
                <a:lnTo>
                  <a:pt x="4" y="104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32"/>
                </a:lnTo>
                <a:lnTo>
                  <a:pt x="0" y="29"/>
                </a:lnTo>
                <a:lnTo>
                  <a:pt x="1" y="27"/>
                </a:lnTo>
                <a:lnTo>
                  <a:pt x="2" y="26"/>
                </a:lnTo>
                <a:lnTo>
                  <a:pt x="3" y="25"/>
                </a:lnTo>
                <a:lnTo>
                  <a:pt x="4" y="25"/>
                </a:lnTo>
                <a:lnTo>
                  <a:pt x="8" y="25"/>
                </a:lnTo>
                <a:lnTo>
                  <a:pt x="424" y="25"/>
                </a:lnTo>
                <a:lnTo>
                  <a:pt x="426" y="25"/>
                </a:lnTo>
                <a:lnTo>
                  <a:pt x="428" y="26"/>
                </a:lnTo>
                <a:lnTo>
                  <a:pt x="429" y="27"/>
                </a:lnTo>
                <a:lnTo>
                  <a:pt x="430" y="28"/>
                </a:lnTo>
                <a:lnTo>
                  <a:pt x="430" y="29"/>
                </a:lnTo>
                <a:lnTo>
                  <a:pt x="430" y="30"/>
                </a:lnTo>
                <a:lnTo>
                  <a:pt x="430" y="32"/>
                </a:lnTo>
                <a:lnTo>
                  <a:pt x="424" y="97"/>
                </a:lnTo>
                <a:close/>
                <a:moveTo>
                  <a:pt x="2247" y="151"/>
                </a:moveTo>
                <a:lnTo>
                  <a:pt x="2249" y="152"/>
                </a:lnTo>
                <a:lnTo>
                  <a:pt x="2251" y="153"/>
                </a:lnTo>
                <a:lnTo>
                  <a:pt x="2252" y="154"/>
                </a:lnTo>
                <a:lnTo>
                  <a:pt x="2252" y="156"/>
                </a:lnTo>
                <a:lnTo>
                  <a:pt x="2252" y="157"/>
                </a:lnTo>
                <a:lnTo>
                  <a:pt x="2169" y="477"/>
                </a:lnTo>
                <a:lnTo>
                  <a:pt x="2161" y="505"/>
                </a:lnTo>
                <a:lnTo>
                  <a:pt x="2150" y="540"/>
                </a:lnTo>
                <a:lnTo>
                  <a:pt x="2143" y="559"/>
                </a:lnTo>
                <a:lnTo>
                  <a:pt x="2136" y="578"/>
                </a:lnTo>
                <a:lnTo>
                  <a:pt x="2129" y="596"/>
                </a:lnTo>
                <a:lnTo>
                  <a:pt x="2125" y="605"/>
                </a:lnTo>
                <a:lnTo>
                  <a:pt x="2120" y="613"/>
                </a:lnTo>
                <a:lnTo>
                  <a:pt x="2109" y="635"/>
                </a:lnTo>
                <a:lnTo>
                  <a:pt x="2098" y="654"/>
                </a:lnTo>
                <a:lnTo>
                  <a:pt x="2087" y="670"/>
                </a:lnTo>
                <a:lnTo>
                  <a:pt x="2077" y="685"/>
                </a:lnTo>
                <a:lnTo>
                  <a:pt x="2067" y="698"/>
                </a:lnTo>
                <a:lnTo>
                  <a:pt x="2057" y="710"/>
                </a:lnTo>
                <a:lnTo>
                  <a:pt x="2046" y="722"/>
                </a:lnTo>
                <a:lnTo>
                  <a:pt x="2034" y="733"/>
                </a:lnTo>
                <a:lnTo>
                  <a:pt x="2031" y="735"/>
                </a:lnTo>
                <a:lnTo>
                  <a:pt x="2028" y="737"/>
                </a:lnTo>
                <a:lnTo>
                  <a:pt x="2025" y="738"/>
                </a:lnTo>
                <a:lnTo>
                  <a:pt x="2022" y="738"/>
                </a:lnTo>
                <a:lnTo>
                  <a:pt x="1929" y="738"/>
                </a:lnTo>
                <a:lnTo>
                  <a:pt x="1927" y="738"/>
                </a:lnTo>
                <a:lnTo>
                  <a:pt x="1926" y="737"/>
                </a:lnTo>
                <a:lnTo>
                  <a:pt x="1924" y="735"/>
                </a:lnTo>
                <a:lnTo>
                  <a:pt x="1924" y="733"/>
                </a:lnTo>
                <a:lnTo>
                  <a:pt x="1925" y="730"/>
                </a:lnTo>
                <a:lnTo>
                  <a:pt x="1939" y="714"/>
                </a:lnTo>
                <a:lnTo>
                  <a:pt x="1954" y="698"/>
                </a:lnTo>
                <a:lnTo>
                  <a:pt x="1962" y="687"/>
                </a:lnTo>
                <a:lnTo>
                  <a:pt x="1971" y="677"/>
                </a:lnTo>
                <a:lnTo>
                  <a:pt x="1988" y="654"/>
                </a:lnTo>
                <a:lnTo>
                  <a:pt x="1996" y="642"/>
                </a:lnTo>
                <a:lnTo>
                  <a:pt x="2004" y="629"/>
                </a:lnTo>
                <a:lnTo>
                  <a:pt x="2011" y="617"/>
                </a:lnTo>
                <a:lnTo>
                  <a:pt x="2018" y="605"/>
                </a:lnTo>
                <a:lnTo>
                  <a:pt x="2023" y="592"/>
                </a:lnTo>
                <a:lnTo>
                  <a:pt x="2027" y="581"/>
                </a:lnTo>
                <a:lnTo>
                  <a:pt x="2029" y="575"/>
                </a:lnTo>
                <a:lnTo>
                  <a:pt x="2028" y="572"/>
                </a:lnTo>
                <a:lnTo>
                  <a:pt x="2028" y="570"/>
                </a:lnTo>
                <a:lnTo>
                  <a:pt x="2027" y="569"/>
                </a:lnTo>
                <a:lnTo>
                  <a:pt x="2025" y="568"/>
                </a:lnTo>
                <a:lnTo>
                  <a:pt x="2023" y="568"/>
                </a:lnTo>
                <a:lnTo>
                  <a:pt x="1989" y="568"/>
                </a:lnTo>
                <a:lnTo>
                  <a:pt x="1983" y="567"/>
                </a:lnTo>
                <a:lnTo>
                  <a:pt x="1978" y="565"/>
                </a:lnTo>
                <a:lnTo>
                  <a:pt x="1972" y="563"/>
                </a:lnTo>
                <a:lnTo>
                  <a:pt x="1968" y="560"/>
                </a:lnTo>
                <a:lnTo>
                  <a:pt x="1964" y="556"/>
                </a:lnTo>
                <a:lnTo>
                  <a:pt x="1960" y="551"/>
                </a:lnTo>
                <a:lnTo>
                  <a:pt x="1957" y="546"/>
                </a:lnTo>
                <a:lnTo>
                  <a:pt x="1954" y="540"/>
                </a:lnTo>
                <a:lnTo>
                  <a:pt x="1828" y="157"/>
                </a:lnTo>
                <a:lnTo>
                  <a:pt x="1828" y="156"/>
                </a:lnTo>
                <a:lnTo>
                  <a:pt x="1827" y="156"/>
                </a:lnTo>
                <a:lnTo>
                  <a:pt x="1828" y="154"/>
                </a:lnTo>
                <a:lnTo>
                  <a:pt x="1830" y="152"/>
                </a:lnTo>
                <a:lnTo>
                  <a:pt x="1832" y="152"/>
                </a:lnTo>
                <a:lnTo>
                  <a:pt x="1834" y="151"/>
                </a:lnTo>
                <a:lnTo>
                  <a:pt x="1937" y="151"/>
                </a:lnTo>
                <a:lnTo>
                  <a:pt x="1940" y="152"/>
                </a:lnTo>
                <a:lnTo>
                  <a:pt x="1941" y="152"/>
                </a:lnTo>
                <a:lnTo>
                  <a:pt x="1943" y="152"/>
                </a:lnTo>
                <a:lnTo>
                  <a:pt x="1943" y="153"/>
                </a:lnTo>
                <a:lnTo>
                  <a:pt x="1944" y="154"/>
                </a:lnTo>
                <a:lnTo>
                  <a:pt x="1945" y="156"/>
                </a:lnTo>
                <a:lnTo>
                  <a:pt x="2042" y="494"/>
                </a:lnTo>
                <a:lnTo>
                  <a:pt x="2043" y="497"/>
                </a:lnTo>
                <a:lnTo>
                  <a:pt x="2045" y="499"/>
                </a:lnTo>
                <a:lnTo>
                  <a:pt x="2047" y="500"/>
                </a:lnTo>
                <a:lnTo>
                  <a:pt x="2049" y="501"/>
                </a:lnTo>
                <a:lnTo>
                  <a:pt x="2051" y="501"/>
                </a:lnTo>
                <a:lnTo>
                  <a:pt x="2054" y="500"/>
                </a:lnTo>
                <a:lnTo>
                  <a:pt x="2055" y="499"/>
                </a:lnTo>
                <a:lnTo>
                  <a:pt x="2057" y="497"/>
                </a:lnTo>
                <a:lnTo>
                  <a:pt x="2058" y="495"/>
                </a:lnTo>
                <a:lnTo>
                  <a:pt x="2141" y="156"/>
                </a:lnTo>
                <a:lnTo>
                  <a:pt x="2142" y="154"/>
                </a:lnTo>
                <a:lnTo>
                  <a:pt x="2144" y="153"/>
                </a:lnTo>
                <a:lnTo>
                  <a:pt x="2146" y="152"/>
                </a:lnTo>
                <a:lnTo>
                  <a:pt x="2148" y="151"/>
                </a:lnTo>
                <a:lnTo>
                  <a:pt x="2247" y="151"/>
                </a:lnTo>
                <a:close/>
                <a:moveTo>
                  <a:pt x="2850" y="561"/>
                </a:moveTo>
                <a:lnTo>
                  <a:pt x="2849" y="564"/>
                </a:lnTo>
                <a:lnTo>
                  <a:pt x="2847" y="566"/>
                </a:lnTo>
                <a:lnTo>
                  <a:pt x="2845" y="567"/>
                </a:lnTo>
                <a:lnTo>
                  <a:pt x="2842" y="568"/>
                </a:lnTo>
                <a:lnTo>
                  <a:pt x="2800" y="572"/>
                </a:lnTo>
                <a:lnTo>
                  <a:pt x="2782" y="573"/>
                </a:lnTo>
                <a:lnTo>
                  <a:pt x="2764" y="573"/>
                </a:lnTo>
                <a:lnTo>
                  <a:pt x="2751" y="572"/>
                </a:lnTo>
                <a:lnTo>
                  <a:pt x="2745" y="572"/>
                </a:lnTo>
                <a:lnTo>
                  <a:pt x="2739" y="571"/>
                </a:lnTo>
                <a:lnTo>
                  <a:pt x="2729" y="569"/>
                </a:lnTo>
                <a:lnTo>
                  <a:pt x="2718" y="567"/>
                </a:lnTo>
                <a:lnTo>
                  <a:pt x="2709" y="563"/>
                </a:lnTo>
                <a:lnTo>
                  <a:pt x="2705" y="561"/>
                </a:lnTo>
                <a:lnTo>
                  <a:pt x="2701" y="559"/>
                </a:lnTo>
                <a:lnTo>
                  <a:pt x="2697" y="556"/>
                </a:lnTo>
                <a:lnTo>
                  <a:pt x="2693" y="553"/>
                </a:lnTo>
                <a:lnTo>
                  <a:pt x="2686" y="547"/>
                </a:lnTo>
                <a:lnTo>
                  <a:pt x="2683" y="544"/>
                </a:lnTo>
                <a:lnTo>
                  <a:pt x="2680" y="540"/>
                </a:lnTo>
                <a:lnTo>
                  <a:pt x="2677" y="536"/>
                </a:lnTo>
                <a:lnTo>
                  <a:pt x="2675" y="532"/>
                </a:lnTo>
                <a:lnTo>
                  <a:pt x="2670" y="523"/>
                </a:lnTo>
                <a:lnTo>
                  <a:pt x="2667" y="513"/>
                </a:lnTo>
                <a:lnTo>
                  <a:pt x="2664" y="502"/>
                </a:lnTo>
                <a:lnTo>
                  <a:pt x="2662" y="490"/>
                </a:lnTo>
                <a:lnTo>
                  <a:pt x="2660" y="477"/>
                </a:lnTo>
                <a:lnTo>
                  <a:pt x="2660" y="463"/>
                </a:lnTo>
                <a:lnTo>
                  <a:pt x="2660" y="224"/>
                </a:lnTo>
                <a:lnTo>
                  <a:pt x="2660" y="220"/>
                </a:lnTo>
                <a:lnTo>
                  <a:pt x="2659" y="218"/>
                </a:lnTo>
                <a:lnTo>
                  <a:pt x="2658" y="217"/>
                </a:lnTo>
                <a:lnTo>
                  <a:pt x="2657" y="217"/>
                </a:lnTo>
                <a:lnTo>
                  <a:pt x="2654" y="216"/>
                </a:lnTo>
                <a:lnTo>
                  <a:pt x="2613" y="216"/>
                </a:lnTo>
                <a:lnTo>
                  <a:pt x="2610" y="216"/>
                </a:lnTo>
                <a:lnTo>
                  <a:pt x="2608" y="214"/>
                </a:lnTo>
                <a:lnTo>
                  <a:pt x="2607" y="212"/>
                </a:lnTo>
                <a:lnTo>
                  <a:pt x="2606" y="209"/>
                </a:lnTo>
                <a:lnTo>
                  <a:pt x="2606" y="158"/>
                </a:lnTo>
                <a:lnTo>
                  <a:pt x="2607" y="155"/>
                </a:lnTo>
                <a:lnTo>
                  <a:pt x="2608" y="153"/>
                </a:lnTo>
                <a:lnTo>
                  <a:pt x="2610" y="152"/>
                </a:lnTo>
                <a:lnTo>
                  <a:pt x="2614" y="151"/>
                </a:lnTo>
                <a:lnTo>
                  <a:pt x="2654" y="151"/>
                </a:lnTo>
                <a:lnTo>
                  <a:pt x="2657" y="151"/>
                </a:lnTo>
                <a:lnTo>
                  <a:pt x="2659" y="149"/>
                </a:lnTo>
                <a:lnTo>
                  <a:pt x="2660" y="147"/>
                </a:lnTo>
                <a:lnTo>
                  <a:pt x="2660" y="143"/>
                </a:lnTo>
                <a:lnTo>
                  <a:pt x="2661" y="47"/>
                </a:lnTo>
                <a:lnTo>
                  <a:pt x="2661" y="44"/>
                </a:lnTo>
                <a:lnTo>
                  <a:pt x="2662" y="42"/>
                </a:lnTo>
                <a:lnTo>
                  <a:pt x="2664" y="41"/>
                </a:lnTo>
                <a:lnTo>
                  <a:pt x="2666" y="40"/>
                </a:lnTo>
                <a:lnTo>
                  <a:pt x="2668" y="40"/>
                </a:lnTo>
                <a:lnTo>
                  <a:pt x="2767" y="33"/>
                </a:lnTo>
                <a:lnTo>
                  <a:pt x="2770" y="34"/>
                </a:lnTo>
                <a:lnTo>
                  <a:pt x="2771" y="34"/>
                </a:lnTo>
                <a:lnTo>
                  <a:pt x="2772" y="35"/>
                </a:lnTo>
                <a:lnTo>
                  <a:pt x="2773" y="37"/>
                </a:lnTo>
                <a:lnTo>
                  <a:pt x="2773" y="41"/>
                </a:lnTo>
                <a:lnTo>
                  <a:pt x="2773" y="144"/>
                </a:lnTo>
                <a:lnTo>
                  <a:pt x="2774" y="147"/>
                </a:lnTo>
                <a:lnTo>
                  <a:pt x="2775" y="149"/>
                </a:lnTo>
                <a:lnTo>
                  <a:pt x="2776" y="150"/>
                </a:lnTo>
                <a:lnTo>
                  <a:pt x="2777" y="151"/>
                </a:lnTo>
                <a:lnTo>
                  <a:pt x="2781" y="151"/>
                </a:lnTo>
                <a:lnTo>
                  <a:pt x="2834" y="151"/>
                </a:lnTo>
                <a:lnTo>
                  <a:pt x="2837" y="152"/>
                </a:lnTo>
                <a:lnTo>
                  <a:pt x="2840" y="153"/>
                </a:lnTo>
                <a:lnTo>
                  <a:pt x="2841" y="155"/>
                </a:lnTo>
                <a:lnTo>
                  <a:pt x="2841" y="159"/>
                </a:lnTo>
                <a:lnTo>
                  <a:pt x="2841" y="209"/>
                </a:lnTo>
                <a:lnTo>
                  <a:pt x="2841" y="212"/>
                </a:lnTo>
                <a:lnTo>
                  <a:pt x="2840" y="214"/>
                </a:lnTo>
                <a:lnTo>
                  <a:pt x="2838" y="215"/>
                </a:lnTo>
                <a:lnTo>
                  <a:pt x="2834" y="216"/>
                </a:lnTo>
                <a:lnTo>
                  <a:pt x="2781" y="216"/>
                </a:lnTo>
                <a:lnTo>
                  <a:pt x="2777" y="216"/>
                </a:lnTo>
                <a:lnTo>
                  <a:pt x="2776" y="217"/>
                </a:lnTo>
                <a:lnTo>
                  <a:pt x="2775" y="218"/>
                </a:lnTo>
                <a:lnTo>
                  <a:pt x="2774" y="219"/>
                </a:lnTo>
                <a:lnTo>
                  <a:pt x="2774" y="220"/>
                </a:lnTo>
                <a:lnTo>
                  <a:pt x="2773" y="224"/>
                </a:lnTo>
                <a:lnTo>
                  <a:pt x="2773" y="450"/>
                </a:lnTo>
                <a:lnTo>
                  <a:pt x="2773" y="457"/>
                </a:lnTo>
                <a:lnTo>
                  <a:pt x="2774" y="464"/>
                </a:lnTo>
                <a:lnTo>
                  <a:pt x="2775" y="470"/>
                </a:lnTo>
                <a:lnTo>
                  <a:pt x="2776" y="475"/>
                </a:lnTo>
                <a:lnTo>
                  <a:pt x="2778" y="479"/>
                </a:lnTo>
                <a:lnTo>
                  <a:pt x="2780" y="484"/>
                </a:lnTo>
                <a:lnTo>
                  <a:pt x="2783" y="487"/>
                </a:lnTo>
                <a:lnTo>
                  <a:pt x="2786" y="490"/>
                </a:lnTo>
                <a:lnTo>
                  <a:pt x="2790" y="493"/>
                </a:lnTo>
                <a:lnTo>
                  <a:pt x="2793" y="495"/>
                </a:lnTo>
                <a:lnTo>
                  <a:pt x="2798" y="497"/>
                </a:lnTo>
                <a:lnTo>
                  <a:pt x="2803" y="498"/>
                </a:lnTo>
                <a:lnTo>
                  <a:pt x="2808" y="499"/>
                </a:lnTo>
                <a:lnTo>
                  <a:pt x="2814" y="500"/>
                </a:lnTo>
                <a:lnTo>
                  <a:pt x="2820" y="500"/>
                </a:lnTo>
                <a:lnTo>
                  <a:pt x="2827" y="501"/>
                </a:lnTo>
                <a:lnTo>
                  <a:pt x="2850" y="501"/>
                </a:lnTo>
                <a:lnTo>
                  <a:pt x="2853" y="501"/>
                </a:lnTo>
                <a:lnTo>
                  <a:pt x="2854" y="502"/>
                </a:lnTo>
                <a:lnTo>
                  <a:pt x="2854" y="503"/>
                </a:lnTo>
                <a:lnTo>
                  <a:pt x="2856" y="505"/>
                </a:lnTo>
                <a:lnTo>
                  <a:pt x="2856" y="507"/>
                </a:lnTo>
                <a:lnTo>
                  <a:pt x="2850" y="561"/>
                </a:lnTo>
                <a:close/>
                <a:moveTo>
                  <a:pt x="1322" y="536"/>
                </a:moveTo>
                <a:lnTo>
                  <a:pt x="1320" y="541"/>
                </a:lnTo>
                <a:lnTo>
                  <a:pt x="1318" y="547"/>
                </a:lnTo>
                <a:lnTo>
                  <a:pt x="1314" y="552"/>
                </a:lnTo>
                <a:lnTo>
                  <a:pt x="1311" y="557"/>
                </a:lnTo>
                <a:lnTo>
                  <a:pt x="1306" y="561"/>
                </a:lnTo>
                <a:lnTo>
                  <a:pt x="1301" y="565"/>
                </a:lnTo>
                <a:lnTo>
                  <a:pt x="1298" y="566"/>
                </a:lnTo>
                <a:lnTo>
                  <a:pt x="1295" y="567"/>
                </a:lnTo>
                <a:lnTo>
                  <a:pt x="1289" y="568"/>
                </a:lnTo>
                <a:lnTo>
                  <a:pt x="1166" y="568"/>
                </a:lnTo>
                <a:lnTo>
                  <a:pt x="1160" y="567"/>
                </a:lnTo>
                <a:lnTo>
                  <a:pt x="1157" y="566"/>
                </a:lnTo>
                <a:lnTo>
                  <a:pt x="1154" y="565"/>
                </a:lnTo>
                <a:lnTo>
                  <a:pt x="1149" y="561"/>
                </a:lnTo>
                <a:lnTo>
                  <a:pt x="1146" y="559"/>
                </a:lnTo>
                <a:lnTo>
                  <a:pt x="1144" y="556"/>
                </a:lnTo>
                <a:lnTo>
                  <a:pt x="1140" y="551"/>
                </a:lnTo>
                <a:lnTo>
                  <a:pt x="1137" y="546"/>
                </a:lnTo>
                <a:lnTo>
                  <a:pt x="1135" y="541"/>
                </a:lnTo>
                <a:lnTo>
                  <a:pt x="1133" y="536"/>
                </a:lnTo>
                <a:lnTo>
                  <a:pt x="1023" y="159"/>
                </a:lnTo>
                <a:lnTo>
                  <a:pt x="1022" y="158"/>
                </a:lnTo>
                <a:lnTo>
                  <a:pt x="1022" y="157"/>
                </a:lnTo>
                <a:lnTo>
                  <a:pt x="1022" y="154"/>
                </a:lnTo>
                <a:lnTo>
                  <a:pt x="1024" y="153"/>
                </a:lnTo>
                <a:lnTo>
                  <a:pt x="1026" y="152"/>
                </a:lnTo>
                <a:lnTo>
                  <a:pt x="1029" y="151"/>
                </a:lnTo>
                <a:lnTo>
                  <a:pt x="1132" y="151"/>
                </a:lnTo>
                <a:lnTo>
                  <a:pt x="1136" y="152"/>
                </a:lnTo>
                <a:lnTo>
                  <a:pt x="1138" y="153"/>
                </a:lnTo>
                <a:lnTo>
                  <a:pt x="1140" y="154"/>
                </a:lnTo>
                <a:lnTo>
                  <a:pt x="1141" y="157"/>
                </a:lnTo>
                <a:lnTo>
                  <a:pt x="1222" y="496"/>
                </a:lnTo>
                <a:lnTo>
                  <a:pt x="1223" y="498"/>
                </a:lnTo>
                <a:lnTo>
                  <a:pt x="1224" y="499"/>
                </a:lnTo>
                <a:lnTo>
                  <a:pt x="1225" y="499"/>
                </a:lnTo>
                <a:lnTo>
                  <a:pt x="1228" y="500"/>
                </a:lnTo>
                <a:lnTo>
                  <a:pt x="1230" y="501"/>
                </a:lnTo>
                <a:lnTo>
                  <a:pt x="1233" y="500"/>
                </a:lnTo>
                <a:lnTo>
                  <a:pt x="1235" y="500"/>
                </a:lnTo>
                <a:lnTo>
                  <a:pt x="1237" y="498"/>
                </a:lnTo>
                <a:lnTo>
                  <a:pt x="1238" y="495"/>
                </a:lnTo>
                <a:lnTo>
                  <a:pt x="1320" y="157"/>
                </a:lnTo>
                <a:lnTo>
                  <a:pt x="1320" y="155"/>
                </a:lnTo>
                <a:lnTo>
                  <a:pt x="1321" y="154"/>
                </a:lnTo>
                <a:lnTo>
                  <a:pt x="1322" y="153"/>
                </a:lnTo>
                <a:lnTo>
                  <a:pt x="1323" y="153"/>
                </a:lnTo>
                <a:lnTo>
                  <a:pt x="1326" y="152"/>
                </a:lnTo>
                <a:lnTo>
                  <a:pt x="1329" y="151"/>
                </a:lnTo>
                <a:lnTo>
                  <a:pt x="1426" y="151"/>
                </a:lnTo>
                <a:lnTo>
                  <a:pt x="1428" y="152"/>
                </a:lnTo>
                <a:lnTo>
                  <a:pt x="1430" y="153"/>
                </a:lnTo>
                <a:lnTo>
                  <a:pt x="1431" y="154"/>
                </a:lnTo>
                <a:lnTo>
                  <a:pt x="1431" y="157"/>
                </a:lnTo>
                <a:lnTo>
                  <a:pt x="1431" y="159"/>
                </a:lnTo>
                <a:lnTo>
                  <a:pt x="1322" y="536"/>
                </a:lnTo>
                <a:close/>
                <a:moveTo>
                  <a:pt x="1632" y="213"/>
                </a:moveTo>
                <a:lnTo>
                  <a:pt x="1621" y="214"/>
                </a:lnTo>
                <a:lnTo>
                  <a:pt x="1611" y="216"/>
                </a:lnTo>
                <a:lnTo>
                  <a:pt x="1602" y="218"/>
                </a:lnTo>
                <a:lnTo>
                  <a:pt x="1598" y="220"/>
                </a:lnTo>
                <a:lnTo>
                  <a:pt x="1594" y="222"/>
                </a:lnTo>
                <a:lnTo>
                  <a:pt x="1587" y="227"/>
                </a:lnTo>
                <a:lnTo>
                  <a:pt x="1584" y="229"/>
                </a:lnTo>
                <a:lnTo>
                  <a:pt x="1581" y="232"/>
                </a:lnTo>
                <a:lnTo>
                  <a:pt x="1579" y="235"/>
                </a:lnTo>
                <a:lnTo>
                  <a:pt x="1576" y="238"/>
                </a:lnTo>
                <a:lnTo>
                  <a:pt x="1572" y="246"/>
                </a:lnTo>
                <a:lnTo>
                  <a:pt x="1568" y="253"/>
                </a:lnTo>
                <a:lnTo>
                  <a:pt x="1566" y="257"/>
                </a:lnTo>
                <a:lnTo>
                  <a:pt x="1565" y="262"/>
                </a:lnTo>
                <a:lnTo>
                  <a:pt x="1562" y="271"/>
                </a:lnTo>
                <a:lnTo>
                  <a:pt x="1560" y="280"/>
                </a:lnTo>
                <a:lnTo>
                  <a:pt x="1559" y="290"/>
                </a:lnTo>
                <a:lnTo>
                  <a:pt x="1558" y="300"/>
                </a:lnTo>
                <a:lnTo>
                  <a:pt x="1557" y="311"/>
                </a:lnTo>
                <a:lnTo>
                  <a:pt x="1557" y="322"/>
                </a:lnTo>
                <a:lnTo>
                  <a:pt x="1558" y="326"/>
                </a:lnTo>
                <a:lnTo>
                  <a:pt x="1559" y="329"/>
                </a:lnTo>
                <a:lnTo>
                  <a:pt x="1560" y="330"/>
                </a:lnTo>
                <a:lnTo>
                  <a:pt x="1563" y="330"/>
                </a:lnTo>
                <a:lnTo>
                  <a:pt x="1699" y="330"/>
                </a:lnTo>
                <a:lnTo>
                  <a:pt x="1702" y="330"/>
                </a:lnTo>
                <a:lnTo>
                  <a:pt x="1705" y="329"/>
                </a:lnTo>
                <a:lnTo>
                  <a:pt x="1705" y="328"/>
                </a:lnTo>
                <a:lnTo>
                  <a:pt x="1706" y="327"/>
                </a:lnTo>
                <a:lnTo>
                  <a:pt x="1707" y="323"/>
                </a:lnTo>
                <a:lnTo>
                  <a:pt x="1706" y="301"/>
                </a:lnTo>
                <a:lnTo>
                  <a:pt x="1705" y="290"/>
                </a:lnTo>
                <a:lnTo>
                  <a:pt x="1704" y="280"/>
                </a:lnTo>
                <a:lnTo>
                  <a:pt x="1702" y="271"/>
                </a:lnTo>
                <a:lnTo>
                  <a:pt x="1700" y="262"/>
                </a:lnTo>
                <a:lnTo>
                  <a:pt x="1697" y="253"/>
                </a:lnTo>
                <a:lnTo>
                  <a:pt x="1695" y="249"/>
                </a:lnTo>
                <a:lnTo>
                  <a:pt x="1693" y="245"/>
                </a:lnTo>
                <a:lnTo>
                  <a:pt x="1689" y="238"/>
                </a:lnTo>
                <a:lnTo>
                  <a:pt x="1686" y="235"/>
                </a:lnTo>
                <a:lnTo>
                  <a:pt x="1684" y="232"/>
                </a:lnTo>
                <a:lnTo>
                  <a:pt x="1681" y="229"/>
                </a:lnTo>
                <a:lnTo>
                  <a:pt x="1678" y="227"/>
                </a:lnTo>
                <a:lnTo>
                  <a:pt x="1674" y="224"/>
                </a:lnTo>
                <a:lnTo>
                  <a:pt x="1671" y="222"/>
                </a:lnTo>
                <a:lnTo>
                  <a:pt x="1667" y="220"/>
                </a:lnTo>
                <a:lnTo>
                  <a:pt x="1663" y="218"/>
                </a:lnTo>
                <a:lnTo>
                  <a:pt x="1654" y="216"/>
                </a:lnTo>
                <a:lnTo>
                  <a:pt x="1644" y="214"/>
                </a:lnTo>
                <a:lnTo>
                  <a:pt x="1632" y="213"/>
                </a:lnTo>
                <a:close/>
                <a:moveTo>
                  <a:pt x="1816" y="395"/>
                </a:moveTo>
                <a:lnTo>
                  <a:pt x="1567" y="395"/>
                </a:lnTo>
                <a:lnTo>
                  <a:pt x="1564" y="395"/>
                </a:lnTo>
                <a:lnTo>
                  <a:pt x="1562" y="396"/>
                </a:lnTo>
                <a:lnTo>
                  <a:pt x="1562" y="397"/>
                </a:lnTo>
                <a:lnTo>
                  <a:pt x="1561" y="398"/>
                </a:lnTo>
                <a:lnTo>
                  <a:pt x="1561" y="401"/>
                </a:lnTo>
                <a:lnTo>
                  <a:pt x="1561" y="415"/>
                </a:lnTo>
                <a:lnTo>
                  <a:pt x="1562" y="422"/>
                </a:lnTo>
                <a:lnTo>
                  <a:pt x="1563" y="428"/>
                </a:lnTo>
                <a:lnTo>
                  <a:pt x="1564" y="434"/>
                </a:lnTo>
                <a:lnTo>
                  <a:pt x="1565" y="440"/>
                </a:lnTo>
                <a:lnTo>
                  <a:pt x="1568" y="450"/>
                </a:lnTo>
                <a:lnTo>
                  <a:pt x="1572" y="459"/>
                </a:lnTo>
                <a:lnTo>
                  <a:pt x="1577" y="468"/>
                </a:lnTo>
                <a:lnTo>
                  <a:pt x="1580" y="471"/>
                </a:lnTo>
                <a:lnTo>
                  <a:pt x="1583" y="475"/>
                </a:lnTo>
                <a:lnTo>
                  <a:pt x="1587" y="478"/>
                </a:lnTo>
                <a:lnTo>
                  <a:pt x="1590" y="481"/>
                </a:lnTo>
                <a:lnTo>
                  <a:pt x="1598" y="487"/>
                </a:lnTo>
                <a:lnTo>
                  <a:pt x="1603" y="489"/>
                </a:lnTo>
                <a:lnTo>
                  <a:pt x="1607" y="491"/>
                </a:lnTo>
                <a:lnTo>
                  <a:pt x="1612" y="493"/>
                </a:lnTo>
                <a:lnTo>
                  <a:pt x="1617" y="495"/>
                </a:lnTo>
                <a:lnTo>
                  <a:pt x="1628" y="498"/>
                </a:lnTo>
                <a:lnTo>
                  <a:pt x="1639" y="500"/>
                </a:lnTo>
                <a:lnTo>
                  <a:pt x="1645" y="501"/>
                </a:lnTo>
                <a:lnTo>
                  <a:pt x="1652" y="502"/>
                </a:lnTo>
                <a:lnTo>
                  <a:pt x="1665" y="503"/>
                </a:lnTo>
                <a:lnTo>
                  <a:pt x="1680" y="503"/>
                </a:lnTo>
                <a:lnTo>
                  <a:pt x="1700" y="502"/>
                </a:lnTo>
                <a:lnTo>
                  <a:pt x="1721" y="501"/>
                </a:lnTo>
                <a:lnTo>
                  <a:pt x="1769" y="496"/>
                </a:lnTo>
                <a:lnTo>
                  <a:pt x="1771" y="496"/>
                </a:lnTo>
                <a:lnTo>
                  <a:pt x="1772" y="496"/>
                </a:lnTo>
                <a:lnTo>
                  <a:pt x="1774" y="497"/>
                </a:lnTo>
                <a:lnTo>
                  <a:pt x="1775" y="499"/>
                </a:lnTo>
                <a:lnTo>
                  <a:pt x="1775" y="502"/>
                </a:lnTo>
                <a:lnTo>
                  <a:pt x="1775" y="504"/>
                </a:lnTo>
                <a:lnTo>
                  <a:pt x="1769" y="560"/>
                </a:lnTo>
                <a:lnTo>
                  <a:pt x="1767" y="563"/>
                </a:lnTo>
                <a:lnTo>
                  <a:pt x="1766" y="565"/>
                </a:lnTo>
                <a:lnTo>
                  <a:pt x="1764" y="566"/>
                </a:lnTo>
                <a:lnTo>
                  <a:pt x="1761" y="567"/>
                </a:lnTo>
                <a:lnTo>
                  <a:pt x="1747" y="569"/>
                </a:lnTo>
                <a:lnTo>
                  <a:pt x="1732" y="571"/>
                </a:lnTo>
                <a:lnTo>
                  <a:pt x="1717" y="573"/>
                </a:lnTo>
                <a:lnTo>
                  <a:pt x="1701" y="574"/>
                </a:lnTo>
                <a:lnTo>
                  <a:pt x="1671" y="576"/>
                </a:lnTo>
                <a:lnTo>
                  <a:pt x="1647" y="576"/>
                </a:lnTo>
                <a:lnTo>
                  <a:pt x="1625" y="576"/>
                </a:lnTo>
                <a:lnTo>
                  <a:pt x="1603" y="574"/>
                </a:lnTo>
                <a:lnTo>
                  <a:pt x="1598" y="573"/>
                </a:lnTo>
                <a:lnTo>
                  <a:pt x="1593" y="573"/>
                </a:lnTo>
                <a:lnTo>
                  <a:pt x="1583" y="571"/>
                </a:lnTo>
                <a:lnTo>
                  <a:pt x="1573" y="569"/>
                </a:lnTo>
                <a:lnTo>
                  <a:pt x="1563" y="566"/>
                </a:lnTo>
                <a:lnTo>
                  <a:pt x="1554" y="564"/>
                </a:lnTo>
                <a:lnTo>
                  <a:pt x="1545" y="560"/>
                </a:lnTo>
                <a:lnTo>
                  <a:pt x="1541" y="559"/>
                </a:lnTo>
                <a:lnTo>
                  <a:pt x="1536" y="557"/>
                </a:lnTo>
                <a:lnTo>
                  <a:pt x="1528" y="553"/>
                </a:lnTo>
                <a:lnTo>
                  <a:pt x="1520" y="548"/>
                </a:lnTo>
                <a:lnTo>
                  <a:pt x="1512" y="543"/>
                </a:lnTo>
                <a:lnTo>
                  <a:pt x="1505" y="538"/>
                </a:lnTo>
                <a:lnTo>
                  <a:pt x="1498" y="532"/>
                </a:lnTo>
                <a:lnTo>
                  <a:pt x="1491" y="525"/>
                </a:lnTo>
                <a:lnTo>
                  <a:pt x="1484" y="518"/>
                </a:lnTo>
                <a:lnTo>
                  <a:pt x="1478" y="511"/>
                </a:lnTo>
                <a:lnTo>
                  <a:pt x="1473" y="503"/>
                </a:lnTo>
                <a:lnTo>
                  <a:pt x="1467" y="494"/>
                </a:lnTo>
                <a:lnTo>
                  <a:pt x="1463" y="485"/>
                </a:lnTo>
                <a:lnTo>
                  <a:pt x="1458" y="475"/>
                </a:lnTo>
                <a:lnTo>
                  <a:pt x="1454" y="465"/>
                </a:lnTo>
                <a:lnTo>
                  <a:pt x="1451" y="454"/>
                </a:lnTo>
                <a:lnTo>
                  <a:pt x="1449" y="449"/>
                </a:lnTo>
                <a:lnTo>
                  <a:pt x="1448" y="443"/>
                </a:lnTo>
                <a:lnTo>
                  <a:pt x="1445" y="431"/>
                </a:lnTo>
                <a:lnTo>
                  <a:pt x="1443" y="418"/>
                </a:lnTo>
                <a:lnTo>
                  <a:pt x="1441" y="404"/>
                </a:lnTo>
                <a:lnTo>
                  <a:pt x="1440" y="390"/>
                </a:lnTo>
                <a:lnTo>
                  <a:pt x="1439" y="375"/>
                </a:lnTo>
                <a:lnTo>
                  <a:pt x="1439" y="360"/>
                </a:lnTo>
                <a:lnTo>
                  <a:pt x="1439" y="346"/>
                </a:lnTo>
                <a:lnTo>
                  <a:pt x="1440" y="333"/>
                </a:lnTo>
                <a:lnTo>
                  <a:pt x="1441" y="321"/>
                </a:lnTo>
                <a:lnTo>
                  <a:pt x="1442" y="309"/>
                </a:lnTo>
                <a:lnTo>
                  <a:pt x="1444" y="297"/>
                </a:lnTo>
                <a:lnTo>
                  <a:pt x="1446" y="286"/>
                </a:lnTo>
                <a:lnTo>
                  <a:pt x="1449" y="275"/>
                </a:lnTo>
                <a:lnTo>
                  <a:pt x="1452" y="265"/>
                </a:lnTo>
                <a:lnTo>
                  <a:pt x="1456" y="255"/>
                </a:lnTo>
                <a:lnTo>
                  <a:pt x="1460" y="245"/>
                </a:lnTo>
                <a:lnTo>
                  <a:pt x="1464" y="236"/>
                </a:lnTo>
                <a:lnTo>
                  <a:pt x="1469" y="228"/>
                </a:lnTo>
                <a:lnTo>
                  <a:pt x="1474" y="219"/>
                </a:lnTo>
                <a:lnTo>
                  <a:pt x="1479" y="212"/>
                </a:lnTo>
                <a:lnTo>
                  <a:pt x="1485" y="204"/>
                </a:lnTo>
                <a:lnTo>
                  <a:pt x="1491" y="197"/>
                </a:lnTo>
                <a:lnTo>
                  <a:pt x="1497" y="191"/>
                </a:lnTo>
                <a:lnTo>
                  <a:pt x="1504" y="185"/>
                </a:lnTo>
                <a:lnTo>
                  <a:pt x="1511" y="179"/>
                </a:lnTo>
                <a:lnTo>
                  <a:pt x="1519" y="174"/>
                </a:lnTo>
                <a:lnTo>
                  <a:pt x="1527" y="169"/>
                </a:lnTo>
                <a:lnTo>
                  <a:pt x="1535" y="165"/>
                </a:lnTo>
                <a:lnTo>
                  <a:pt x="1543" y="161"/>
                </a:lnTo>
                <a:lnTo>
                  <a:pt x="1552" y="157"/>
                </a:lnTo>
                <a:lnTo>
                  <a:pt x="1561" y="154"/>
                </a:lnTo>
                <a:lnTo>
                  <a:pt x="1570" y="152"/>
                </a:lnTo>
                <a:lnTo>
                  <a:pt x="1580" y="149"/>
                </a:lnTo>
                <a:lnTo>
                  <a:pt x="1590" y="147"/>
                </a:lnTo>
                <a:lnTo>
                  <a:pt x="1600" y="146"/>
                </a:lnTo>
                <a:lnTo>
                  <a:pt x="1611" y="145"/>
                </a:lnTo>
                <a:lnTo>
                  <a:pt x="1633" y="144"/>
                </a:lnTo>
                <a:lnTo>
                  <a:pt x="1647" y="144"/>
                </a:lnTo>
                <a:lnTo>
                  <a:pt x="1660" y="145"/>
                </a:lnTo>
                <a:lnTo>
                  <a:pt x="1672" y="146"/>
                </a:lnTo>
                <a:lnTo>
                  <a:pt x="1684" y="148"/>
                </a:lnTo>
                <a:lnTo>
                  <a:pt x="1695" y="150"/>
                </a:lnTo>
                <a:lnTo>
                  <a:pt x="1706" y="153"/>
                </a:lnTo>
                <a:lnTo>
                  <a:pt x="1716" y="156"/>
                </a:lnTo>
                <a:lnTo>
                  <a:pt x="1721" y="158"/>
                </a:lnTo>
                <a:lnTo>
                  <a:pt x="1725" y="160"/>
                </a:lnTo>
                <a:lnTo>
                  <a:pt x="1734" y="164"/>
                </a:lnTo>
                <a:lnTo>
                  <a:pt x="1743" y="168"/>
                </a:lnTo>
                <a:lnTo>
                  <a:pt x="1751" y="173"/>
                </a:lnTo>
                <a:lnTo>
                  <a:pt x="1758" y="179"/>
                </a:lnTo>
                <a:lnTo>
                  <a:pt x="1765" y="185"/>
                </a:lnTo>
                <a:lnTo>
                  <a:pt x="1772" y="192"/>
                </a:lnTo>
                <a:lnTo>
                  <a:pt x="1775" y="195"/>
                </a:lnTo>
                <a:lnTo>
                  <a:pt x="1778" y="198"/>
                </a:lnTo>
                <a:lnTo>
                  <a:pt x="1784" y="206"/>
                </a:lnTo>
                <a:lnTo>
                  <a:pt x="1789" y="214"/>
                </a:lnTo>
                <a:lnTo>
                  <a:pt x="1794" y="222"/>
                </a:lnTo>
                <a:lnTo>
                  <a:pt x="1798" y="231"/>
                </a:lnTo>
                <a:lnTo>
                  <a:pt x="1802" y="240"/>
                </a:lnTo>
                <a:lnTo>
                  <a:pt x="1806" y="250"/>
                </a:lnTo>
                <a:lnTo>
                  <a:pt x="1809" y="260"/>
                </a:lnTo>
                <a:lnTo>
                  <a:pt x="1812" y="271"/>
                </a:lnTo>
                <a:lnTo>
                  <a:pt x="1814" y="282"/>
                </a:lnTo>
                <a:lnTo>
                  <a:pt x="1816" y="293"/>
                </a:lnTo>
                <a:lnTo>
                  <a:pt x="1818" y="305"/>
                </a:lnTo>
                <a:lnTo>
                  <a:pt x="1821" y="331"/>
                </a:lnTo>
                <a:lnTo>
                  <a:pt x="1822" y="344"/>
                </a:lnTo>
                <a:lnTo>
                  <a:pt x="1823" y="358"/>
                </a:lnTo>
                <a:lnTo>
                  <a:pt x="1823" y="387"/>
                </a:lnTo>
                <a:lnTo>
                  <a:pt x="1823" y="391"/>
                </a:lnTo>
                <a:lnTo>
                  <a:pt x="1822" y="392"/>
                </a:lnTo>
                <a:lnTo>
                  <a:pt x="1821" y="393"/>
                </a:lnTo>
                <a:lnTo>
                  <a:pt x="1820" y="394"/>
                </a:lnTo>
                <a:lnTo>
                  <a:pt x="1819" y="394"/>
                </a:lnTo>
                <a:lnTo>
                  <a:pt x="1816" y="395"/>
                </a:lnTo>
                <a:close/>
                <a:moveTo>
                  <a:pt x="2392" y="577"/>
                </a:moveTo>
                <a:lnTo>
                  <a:pt x="2376" y="577"/>
                </a:lnTo>
                <a:lnTo>
                  <a:pt x="2361" y="576"/>
                </a:lnTo>
                <a:lnTo>
                  <a:pt x="2345" y="575"/>
                </a:lnTo>
                <a:lnTo>
                  <a:pt x="2330" y="574"/>
                </a:lnTo>
                <a:lnTo>
                  <a:pt x="2303" y="571"/>
                </a:lnTo>
                <a:lnTo>
                  <a:pt x="2278" y="567"/>
                </a:lnTo>
                <a:lnTo>
                  <a:pt x="2275" y="566"/>
                </a:lnTo>
                <a:lnTo>
                  <a:pt x="2273" y="564"/>
                </a:lnTo>
                <a:lnTo>
                  <a:pt x="2271" y="562"/>
                </a:lnTo>
                <a:lnTo>
                  <a:pt x="2271" y="559"/>
                </a:lnTo>
                <a:lnTo>
                  <a:pt x="2271" y="506"/>
                </a:lnTo>
                <a:lnTo>
                  <a:pt x="2271" y="503"/>
                </a:lnTo>
                <a:lnTo>
                  <a:pt x="2273" y="501"/>
                </a:lnTo>
                <a:lnTo>
                  <a:pt x="2275" y="500"/>
                </a:lnTo>
                <a:lnTo>
                  <a:pt x="2279" y="499"/>
                </a:lnTo>
                <a:lnTo>
                  <a:pt x="2321" y="502"/>
                </a:lnTo>
                <a:lnTo>
                  <a:pt x="2349" y="504"/>
                </a:lnTo>
                <a:lnTo>
                  <a:pt x="2376" y="504"/>
                </a:lnTo>
                <a:lnTo>
                  <a:pt x="2395" y="504"/>
                </a:lnTo>
                <a:lnTo>
                  <a:pt x="2412" y="502"/>
                </a:lnTo>
                <a:lnTo>
                  <a:pt x="2420" y="501"/>
                </a:lnTo>
                <a:lnTo>
                  <a:pt x="2427" y="499"/>
                </a:lnTo>
                <a:lnTo>
                  <a:pt x="2434" y="497"/>
                </a:lnTo>
                <a:lnTo>
                  <a:pt x="2440" y="494"/>
                </a:lnTo>
                <a:lnTo>
                  <a:pt x="2445" y="491"/>
                </a:lnTo>
                <a:lnTo>
                  <a:pt x="2450" y="487"/>
                </a:lnTo>
                <a:lnTo>
                  <a:pt x="2454" y="483"/>
                </a:lnTo>
                <a:lnTo>
                  <a:pt x="2457" y="479"/>
                </a:lnTo>
                <a:lnTo>
                  <a:pt x="2460" y="474"/>
                </a:lnTo>
                <a:lnTo>
                  <a:pt x="2461" y="468"/>
                </a:lnTo>
                <a:lnTo>
                  <a:pt x="2463" y="462"/>
                </a:lnTo>
                <a:lnTo>
                  <a:pt x="2463" y="455"/>
                </a:lnTo>
                <a:lnTo>
                  <a:pt x="2462" y="447"/>
                </a:lnTo>
                <a:lnTo>
                  <a:pt x="2461" y="440"/>
                </a:lnTo>
                <a:lnTo>
                  <a:pt x="2458" y="433"/>
                </a:lnTo>
                <a:lnTo>
                  <a:pt x="2455" y="427"/>
                </a:lnTo>
                <a:lnTo>
                  <a:pt x="2450" y="421"/>
                </a:lnTo>
                <a:lnTo>
                  <a:pt x="2445" y="416"/>
                </a:lnTo>
                <a:lnTo>
                  <a:pt x="2440" y="411"/>
                </a:lnTo>
                <a:lnTo>
                  <a:pt x="2433" y="406"/>
                </a:lnTo>
                <a:lnTo>
                  <a:pt x="2426" y="402"/>
                </a:lnTo>
                <a:lnTo>
                  <a:pt x="2419" y="398"/>
                </a:lnTo>
                <a:lnTo>
                  <a:pt x="2402" y="390"/>
                </a:lnTo>
                <a:lnTo>
                  <a:pt x="2367" y="374"/>
                </a:lnTo>
                <a:lnTo>
                  <a:pt x="2349" y="366"/>
                </a:lnTo>
                <a:lnTo>
                  <a:pt x="2332" y="357"/>
                </a:lnTo>
                <a:lnTo>
                  <a:pt x="2324" y="352"/>
                </a:lnTo>
                <a:lnTo>
                  <a:pt x="2316" y="346"/>
                </a:lnTo>
                <a:lnTo>
                  <a:pt x="2308" y="340"/>
                </a:lnTo>
                <a:lnTo>
                  <a:pt x="2301" y="334"/>
                </a:lnTo>
                <a:lnTo>
                  <a:pt x="2295" y="327"/>
                </a:lnTo>
                <a:lnTo>
                  <a:pt x="2289" y="320"/>
                </a:lnTo>
                <a:lnTo>
                  <a:pt x="2284" y="311"/>
                </a:lnTo>
                <a:lnTo>
                  <a:pt x="2280" y="303"/>
                </a:lnTo>
                <a:lnTo>
                  <a:pt x="2276" y="293"/>
                </a:lnTo>
                <a:lnTo>
                  <a:pt x="2275" y="288"/>
                </a:lnTo>
                <a:lnTo>
                  <a:pt x="2274" y="283"/>
                </a:lnTo>
                <a:lnTo>
                  <a:pt x="2273" y="278"/>
                </a:lnTo>
                <a:lnTo>
                  <a:pt x="2272" y="272"/>
                </a:lnTo>
                <a:lnTo>
                  <a:pt x="2272" y="260"/>
                </a:lnTo>
                <a:lnTo>
                  <a:pt x="2272" y="252"/>
                </a:lnTo>
                <a:lnTo>
                  <a:pt x="2272" y="244"/>
                </a:lnTo>
                <a:lnTo>
                  <a:pt x="2274" y="237"/>
                </a:lnTo>
                <a:lnTo>
                  <a:pt x="2275" y="230"/>
                </a:lnTo>
                <a:lnTo>
                  <a:pt x="2277" y="223"/>
                </a:lnTo>
                <a:lnTo>
                  <a:pt x="2279" y="217"/>
                </a:lnTo>
                <a:lnTo>
                  <a:pt x="2282" y="211"/>
                </a:lnTo>
                <a:lnTo>
                  <a:pt x="2285" y="205"/>
                </a:lnTo>
                <a:lnTo>
                  <a:pt x="2293" y="194"/>
                </a:lnTo>
                <a:lnTo>
                  <a:pt x="2297" y="189"/>
                </a:lnTo>
                <a:lnTo>
                  <a:pt x="2301" y="184"/>
                </a:lnTo>
                <a:lnTo>
                  <a:pt x="2306" y="180"/>
                </a:lnTo>
                <a:lnTo>
                  <a:pt x="2311" y="176"/>
                </a:lnTo>
                <a:lnTo>
                  <a:pt x="2323" y="168"/>
                </a:lnTo>
                <a:lnTo>
                  <a:pt x="2335" y="161"/>
                </a:lnTo>
                <a:lnTo>
                  <a:pt x="2348" y="156"/>
                </a:lnTo>
                <a:lnTo>
                  <a:pt x="2362" y="151"/>
                </a:lnTo>
                <a:lnTo>
                  <a:pt x="2370" y="149"/>
                </a:lnTo>
                <a:lnTo>
                  <a:pt x="2377" y="147"/>
                </a:lnTo>
                <a:lnTo>
                  <a:pt x="2393" y="144"/>
                </a:lnTo>
                <a:lnTo>
                  <a:pt x="2409" y="142"/>
                </a:lnTo>
                <a:lnTo>
                  <a:pt x="2426" y="141"/>
                </a:lnTo>
                <a:lnTo>
                  <a:pt x="2443" y="140"/>
                </a:lnTo>
                <a:lnTo>
                  <a:pt x="2458" y="141"/>
                </a:lnTo>
                <a:lnTo>
                  <a:pt x="2473" y="142"/>
                </a:lnTo>
                <a:lnTo>
                  <a:pt x="2488" y="143"/>
                </a:lnTo>
                <a:lnTo>
                  <a:pt x="2504" y="145"/>
                </a:lnTo>
                <a:lnTo>
                  <a:pt x="2518" y="147"/>
                </a:lnTo>
                <a:lnTo>
                  <a:pt x="2533" y="149"/>
                </a:lnTo>
                <a:lnTo>
                  <a:pt x="2559" y="154"/>
                </a:lnTo>
                <a:lnTo>
                  <a:pt x="2562" y="155"/>
                </a:lnTo>
                <a:lnTo>
                  <a:pt x="2565" y="157"/>
                </a:lnTo>
                <a:lnTo>
                  <a:pt x="2566" y="158"/>
                </a:lnTo>
                <a:lnTo>
                  <a:pt x="2567" y="159"/>
                </a:lnTo>
                <a:lnTo>
                  <a:pt x="2567" y="160"/>
                </a:lnTo>
                <a:lnTo>
                  <a:pt x="2567" y="162"/>
                </a:lnTo>
                <a:lnTo>
                  <a:pt x="2559" y="210"/>
                </a:lnTo>
                <a:lnTo>
                  <a:pt x="2558" y="213"/>
                </a:lnTo>
                <a:lnTo>
                  <a:pt x="2557" y="215"/>
                </a:lnTo>
                <a:lnTo>
                  <a:pt x="2556" y="216"/>
                </a:lnTo>
                <a:lnTo>
                  <a:pt x="2554" y="216"/>
                </a:lnTo>
                <a:lnTo>
                  <a:pt x="2552" y="216"/>
                </a:lnTo>
                <a:lnTo>
                  <a:pt x="2509" y="213"/>
                </a:lnTo>
                <a:lnTo>
                  <a:pt x="2485" y="212"/>
                </a:lnTo>
                <a:lnTo>
                  <a:pt x="2465" y="211"/>
                </a:lnTo>
                <a:lnTo>
                  <a:pt x="2448" y="212"/>
                </a:lnTo>
                <a:lnTo>
                  <a:pt x="2433" y="213"/>
                </a:lnTo>
                <a:lnTo>
                  <a:pt x="2426" y="214"/>
                </a:lnTo>
                <a:lnTo>
                  <a:pt x="2422" y="214"/>
                </a:lnTo>
                <a:lnTo>
                  <a:pt x="2419" y="215"/>
                </a:lnTo>
                <a:lnTo>
                  <a:pt x="2413" y="217"/>
                </a:lnTo>
                <a:lnTo>
                  <a:pt x="2408" y="219"/>
                </a:lnTo>
                <a:lnTo>
                  <a:pt x="2403" y="222"/>
                </a:lnTo>
                <a:lnTo>
                  <a:pt x="2398" y="225"/>
                </a:lnTo>
                <a:lnTo>
                  <a:pt x="2395" y="228"/>
                </a:lnTo>
                <a:lnTo>
                  <a:pt x="2392" y="232"/>
                </a:lnTo>
                <a:lnTo>
                  <a:pt x="2389" y="237"/>
                </a:lnTo>
                <a:lnTo>
                  <a:pt x="2387" y="242"/>
                </a:lnTo>
                <a:lnTo>
                  <a:pt x="2386" y="248"/>
                </a:lnTo>
                <a:lnTo>
                  <a:pt x="2386" y="255"/>
                </a:lnTo>
                <a:lnTo>
                  <a:pt x="2387" y="262"/>
                </a:lnTo>
                <a:lnTo>
                  <a:pt x="2387" y="265"/>
                </a:lnTo>
                <a:lnTo>
                  <a:pt x="2388" y="268"/>
                </a:lnTo>
                <a:lnTo>
                  <a:pt x="2391" y="274"/>
                </a:lnTo>
                <a:lnTo>
                  <a:pt x="2394" y="279"/>
                </a:lnTo>
                <a:lnTo>
                  <a:pt x="2399" y="284"/>
                </a:lnTo>
                <a:lnTo>
                  <a:pt x="2404" y="289"/>
                </a:lnTo>
                <a:lnTo>
                  <a:pt x="2409" y="293"/>
                </a:lnTo>
                <a:lnTo>
                  <a:pt x="2416" y="297"/>
                </a:lnTo>
                <a:lnTo>
                  <a:pt x="2430" y="305"/>
                </a:lnTo>
                <a:lnTo>
                  <a:pt x="2446" y="311"/>
                </a:lnTo>
                <a:lnTo>
                  <a:pt x="2481" y="325"/>
                </a:lnTo>
                <a:lnTo>
                  <a:pt x="2499" y="333"/>
                </a:lnTo>
                <a:lnTo>
                  <a:pt x="2508" y="338"/>
                </a:lnTo>
                <a:lnTo>
                  <a:pt x="2516" y="342"/>
                </a:lnTo>
                <a:lnTo>
                  <a:pt x="2525" y="347"/>
                </a:lnTo>
                <a:lnTo>
                  <a:pt x="2533" y="353"/>
                </a:lnTo>
                <a:lnTo>
                  <a:pt x="2540" y="359"/>
                </a:lnTo>
                <a:lnTo>
                  <a:pt x="2547" y="365"/>
                </a:lnTo>
                <a:lnTo>
                  <a:pt x="2553" y="372"/>
                </a:lnTo>
                <a:lnTo>
                  <a:pt x="2559" y="380"/>
                </a:lnTo>
                <a:lnTo>
                  <a:pt x="2564" y="388"/>
                </a:lnTo>
                <a:lnTo>
                  <a:pt x="2569" y="397"/>
                </a:lnTo>
                <a:lnTo>
                  <a:pt x="2572" y="407"/>
                </a:lnTo>
                <a:lnTo>
                  <a:pt x="2575" y="417"/>
                </a:lnTo>
                <a:lnTo>
                  <a:pt x="2576" y="423"/>
                </a:lnTo>
                <a:lnTo>
                  <a:pt x="2576" y="429"/>
                </a:lnTo>
                <a:lnTo>
                  <a:pt x="2577" y="441"/>
                </a:lnTo>
                <a:lnTo>
                  <a:pt x="2577" y="449"/>
                </a:lnTo>
                <a:lnTo>
                  <a:pt x="2576" y="456"/>
                </a:lnTo>
                <a:lnTo>
                  <a:pt x="2575" y="464"/>
                </a:lnTo>
                <a:lnTo>
                  <a:pt x="2574" y="471"/>
                </a:lnTo>
                <a:lnTo>
                  <a:pt x="2570" y="485"/>
                </a:lnTo>
                <a:lnTo>
                  <a:pt x="2568" y="491"/>
                </a:lnTo>
                <a:lnTo>
                  <a:pt x="2565" y="498"/>
                </a:lnTo>
                <a:lnTo>
                  <a:pt x="2562" y="504"/>
                </a:lnTo>
                <a:lnTo>
                  <a:pt x="2559" y="510"/>
                </a:lnTo>
                <a:lnTo>
                  <a:pt x="2555" y="516"/>
                </a:lnTo>
                <a:lnTo>
                  <a:pt x="2551" y="521"/>
                </a:lnTo>
                <a:lnTo>
                  <a:pt x="2542" y="531"/>
                </a:lnTo>
                <a:lnTo>
                  <a:pt x="2536" y="536"/>
                </a:lnTo>
                <a:lnTo>
                  <a:pt x="2531" y="541"/>
                </a:lnTo>
                <a:lnTo>
                  <a:pt x="2525" y="545"/>
                </a:lnTo>
                <a:lnTo>
                  <a:pt x="2518" y="549"/>
                </a:lnTo>
                <a:lnTo>
                  <a:pt x="2505" y="556"/>
                </a:lnTo>
                <a:lnTo>
                  <a:pt x="2490" y="563"/>
                </a:lnTo>
                <a:lnTo>
                  <a:pt x="2482" y="565"/>
                </a:lnTo>
                <a:lnTo>
                  <a:pt x="2473" y="568"/>
                </a:lnTo>
                <a:lnTo>
                  <a:pt x="2464" y="570"/>
                </a:lnTo>
                <a:lnTo>
                  <a:pt x="2455" y="572"/>
                </a:lnTo>
                <a:lnTo>
                  <a:pt x="2445" y="573"/>
                </a:lnTo>
                <a:lnTo>
                  <a:pt x="2435" y="575"/>
                </a:lnTo>
                <a:lnTo>
                  <a:pt x="2425" y="576"/>
                </a:lnTo>
                <a:lnTo>
                  <a:pt x="2415" y="577"/>
                </a:lnTo>
                <a:lnTo>
                  <a:pt x="2404" y="577"/>
                </a:lnTo>
                <a:lnTo>
                  <a:pt x="2392" y="577"/>
                </a:lnTo>
                <a:close/>
                <a:moveTo>
                  <a:pt x="3137" y="372"/>
                </a:moveTo>
                <a:lnTo>
                  <a:pt x="3136" y="369"/>
                </a:lnTo>
                <a:lnTo>
                  <a:pt x="3135" y="367"/>
                </a:lnTo>
                <a:lnTo>
                  <a:pt x="3133" y="366"/>
                </a:lnTo>
                <a:lnTo>
                  <a:pt x="3130" y="366"/>
                </a:lnTo>
                <a:lnTo>
                  <a:pt x="3078" y="366"/>
                </a:lnTo>
                <a:lnTo>
                  <a:pt x="3068" y="366"/>
                </a:lnTo>
                <a:lnTo>
                  <a:pt x="3059" y="366"/>
                </a:lnTo>
                <a:lnTo>
                  <a:pt x="3051" y="367"/>
                </a:lnTo>
                <a:lnTo>
                  <a:pt x="3043" y="369"/>
                </a:lnTo>
                <a:lnTo>
                  <a:pt x="3035" y="370"/>
                </a:lnTo>
                <a:lnTo>
                  <a:pt x="3028" y="373"/>
                </a:lnTo>
                <a:lnTo>
                  <a:pt x="3022" y="376"/>
                </a:lnTo>
                <a:lnTo>
                  <a:pt x="3017" y="379"/>
                </a:lnTo>
                <a:lnTo>
                  <a:pt x="3012" y="383"/>
                </a:lnTo>
                <a:lnTo>
                  <a:pt x="3008" y="388"/>
                </a:lnTo>
                <a:lnTo>
                  <a:pt x="3004" y="393"/>
                </a:lnTo>
                <a:lnTo>
                  <a:pt x="3001" y="399"/>
                </a:lnTo>
                <a:lnTo>
                  <a:pt x="3000" y="402"/>
                </a:lnTo>
                <a:lnTo>
                  <a:pt x="2999" y="405"/>
                </a:lnTo>
                <a:lnTo>
                  <a:pt x="2997" y="413"/>
                </a:lnTo>
                <a:lnTo>
                  <a:pt x="2996" y="421"/>
                </a:lnTo>
                <a:lnTo>
                  <a:pt x="2996" y="430"/>
                </a:lnTo>
                <a:lnTo>
                  <a:pt x="2996" y="440"/>
                </a:lnTo>
                <a:lnTo>
                  <a:pt x="2997" y="448"/>
                </a:lnTo>
                <a:lnTo>
                  <a:pt x="2999" y="456"/>
                </a:lnTo>
                <a:lnTo>
                  <a:pt x="3001" y="464"/>
                </a:lnTo>
                <a:lnTo>
                  <a:pt x="3004" y="470"/>
                </a:lnTo>
                <a:lnTo>
                  <a:pt x="3006" y="473"/>
                </a:lnTo>
                <a:lnTo>
                  <a:pt x="3008" y="476"/>
                </a:lnTo>
                <a:lnTo>
                  <a:pt x="3012" y="481"/>
                </a:lnTo>
                <a:lnTo>
                  <a:pt x="3017" y="486"/>
                </a:lnTo>
                <a:lnTo>
                  <a:pt x="3020" y="487"/>
                </a:lnTo>
                <a:lnTo>
                  <a:pt x="3023" y="489"/>
                </a:lnTo>
                <a:lnTo>
                  <a:pt x="3029" y="492"/>
                </a:lnTo>
                <a:lnTo>
                  <a:pt x="3035" y="495"/>
                </a:lnTo>
                <a:lnTo>
                  <a:pt x="3043" y="497"/>
                </a:lnTo>
                <a:lnTo>
                  <a:pt x="3051" y="499"/>
                </a:lnTo>
                <a:lnTo>
                  <a:pt x="3059" y="500"/>
                </a:lnTo>
                <a:lnTo>
                  <a:pt x="3068" y="500"/>
                </a:lnTo>
                <a:lnTo>
                  <a:pt x="3078" y="501"/>
                </a:lnTo>
                <a:lnTo>
                  <a:pt x="3129" y="501"/>
                </a:lnTo>
                <a:lnTo>
                  <a:pt x="3133" y="500"/>
                </a:lnTo>
                <a:lnTo>
                  <a:pt x="3135" y="499"/>
                </a:lnTo>
                <a:lnTo>
                  <a:pt x="3136" y="497"/>
                </a:lnTo>
                <a:lnTo>
                  <a:pt x="3137" y="493"/>
                </a:lnTo>
                <a:lnTo>
                  <a:pt x="3137" y="372"/>
                </a:lnTo>
                <a:close/>
                <a:moveTo>
                  <a:pt x="3250" y="550"/>
                </a:moveTo>
                <a:lnTo>
                  <a:pt x="3248" y="554"/>
                </a:lnTo>
                <a:lnTo>
                  <a:pt x="3248" y="555"/>
                </a:lnTo>
                <a:lnTo>
                  <a:pt x="3247" y="557"/>
                </a:lnTo>
                <a:lnTo>
                  <a:pt x="3244" y="559"/>
                </a:lnTo>
                <a:lnTo>
                  <a:pt x="3243" y="560"/>
                </a:lnTo>
                <a:lnTo>
                  <a:pt x="3240" y="560"/>
                </a:lnTo>
                <a:lnTo>
                  <a:pt x="3199" y="566"/>
                </a:lnTo>
                <a:lnTo>
                  <a:pt x="3156" y="571"/>
                </a:lnTo>
                <a:lnTo>
                  <a:pt x="3133" y="573"/>
                </a:lnTo>
                <a:lnTo>
                  <a:pt x="3111" y="575"/>
                </a:lnTo>
                <a:lnTo>
                  <a:pt x="3088" y="576"/>
                </a:lnTo>
                <a:lnTo>
                  <a:pt x="3066" y="576"/>
                </a:lnTo>
                <a:lnTo>
                  <a:pt x="3056" y="576"/>
                </a:lnTo>
                <a:lnTo>
                  <a:pt x="3046" y="576"/>
                </a:lnTo>
                <a:lnTo>
                  <a:pt x="3027" y="575"/>
                </a:lnTo>
                <a:lnTo>
                  <a:pt x="3009" y="573"/>
                </a:lnTo>
                <a:lnTo>
                  <a:pt x="3000" y="571"/>
                </a:lnTo>
                <a:lnTo>
                  <a:pt x="2992" y="570"/>
                </a:lnTo>
                <a:lnTo>
                  <a:pt x="2975" y="566"/>
                </a:lnTo>
                <a:lnTo>
                  <a:pt x="2968" y="563"/>
                </a:lnTo>
                <a:lnTo>
                  <a:pt x="2960" y="561"/>
                </a:lnTo>
                <a:lnTo>
                  <a:pt x="2946" y="554"/>
                </a:lnTo>
                <a:lnTo>
                  <a:pt x="2939" y="551"/>
                </a:lnTo>
                <a:lnTo>
                  <a:pt x="2933" y="547"/>
                </a:lnTo>
                <a:lnTo>
                  <a:pt x="2922" y="538"/>
                </a:lnTo>
                <a:lnTo>
                  <a:pt x="2916" y="533"/>
                </a:lnTo>
                <a:lnTo>
                  <a:pt x="2911" y="528"/>
                </a:lnTo>
                <a:lnTo>
                  <a:pt x="2907" y="522"/>
                </a:lnTo>
                <a:lnTo>
                  <a:pt x="2902" y="516"/>
                </a:lnTo>
                <a:lnTo>
                  <a:pt x="2898" y="510"/>
                </a:lnTo>
                <a:lnTo>
                  <a:pt x="2895" y="503"/>
                </a:lnTo>
                <a:lnTo>
                  <a:pt x="2892" y="496"/>
                </a:lnTo>
                <a:lnTo>
                  <a:pt x="2889" y="488"/>
                </a:lnTo>
                <a:lnTo>
                  <a:pt x="2887" y="480"/>
                </a:lnTo>
                <a:lnTo>
                  <a:pt x="2885" y="472"/>
                </a:lnTo>
                <a:lnTo>
                  <a:pt x="2883" y="463"/>
                </a:lnTo>
                <a:lnTo>
                  <a:pt x="2882" y="454"/>
                </a:lnTo>
                <a:lnTo>
                  <a:pt x="2881" y="444"/>
                </a:lnTo>
                <a:lnTo>
                  <a:pt x="2881" y="434"/>
                </a:lnTo>
                <a:lnTo>
                  <a:pt x="2881" y="424"/>
                </a:lnTo>
                <a:lnTo>
                  <a:pt x="2882" y="419"/>
                </a:lnTo>
                <a:lnTo>
                  <a:pt x="2882" y="414"/>
                </a:lnTo>
                <a:lnTo>
                  <a:pt x="2883" y="405"/>
                </a:lnTo>
                <a:lnTo>
                  <a:pt x="2885" y="396"/>
                </a:lnTo>
                <a:lnTo>
                  <a:pt x="2886" y="388"/>
                </a:lnTo>
                <a:lnTo>
                  <a:pt x="2889" y="380"/>
                </a:lnTo>
                <a:lnTo>
                  <a:pt x="2891" y="373"/>
                </a:lnTo>
                <a:lnTo>
                  <a:pt x="2894" y="366"/>
                </a:lnTo>
                <a:lnTo>
                  <a:pt x="2898" y="360"/>
                </a:lnTo>
                <a:lnTo>
                  <a:pt x="2901" y="354"/>
                </a:lnTo>
                <a:lnTo>
                  <a:pt x="2905" y="348"/>
                </a:lnTo>
                <a:lnTo>
                  <a:pt x="2910" y="343"/>
                </a:lnTo>
                <a:lnTo>
                  <a:pt x="2914" y="338"/>
                </a:lnTo>
                <a:lnTo>
                  <a:pt x="2919" y="333"/>
                </a:lnTo>
                <a:lnTo>
                  <a:pt x="2924" y="329"/>
                </a:lnTo>
                <a:lnTo>
                  <a:pt x="2930" y="325"/>
                </a:lnTo>
                <a:lnTo>
                  <a:pt x="2941" y="318"/>
                </a:lnTo>
                <a:lnTo>
                  <a:pt x="2954" y="312"/>
                </a:lnTo>
                <a:lnTo>
                  <a:pt x="2967" y="307"/>
                </a:lnTo>
                <a:lnTo>
                  <a:pt x="2981" y="304"/>
                </a:lnTo>
                <a:lnTo>
                  <a:pt x="2996" y="301"/>
                </a:lnTo>
                <a:lnTo>
                  <a:pt x="3011" y="299"/>
                </a:lnTo>
                <a:lnTo>
                  <a:pt x="3027" y="298"/>
                </a:lnTo>
                <a:lnTo>
                  <a:pt x="3043" y="298"/>
                </a:lnTo>
                <a:lnTo>
                  <a:pt x="3065" y="299"/>
                </a:lnTo>
                <a:lnTo>
                  <a:pt x="3091" y="301"/>
                </a:lnTo>
                <a:lnTo>
                  <a:pt x="3135" y="306"/>
                </a:lnTo>
                <a:lnTo>
                  <a:pt x="3135" y="294"/>
                </a:lnTo>
                <a:lnTo>
                  <a:pt x="3134" y="283"/>
                </a:lnTo>
                <a:lnTo>
                  <a:pt x="3133" y="273"/>
                </a:lnTo>
                <a:lnTo>
                  <a:pt x="3130" y="264"/>
                </a:lnTo>
                <a:lnTo>
                  <a:pt x="3129" y="260"/>
                </a:lnTo>
                <a:lnTo>
                  <a:pt x="3127" y="256"/>
                </a:lnTo>
                <a:lnTo>
                  <a:pt x="3126" y="252"/>
                </a:lnTo>
                <a:lnTo>
                  <a:pt x="3124" y="248"/>
                </a:lnTo>
                <a:lnTo>
                  <a:pt x="3119" y="241"/>
                </a:lnTo>
                <a:lnTo>
                  <a:pt x="3114" y="235"/>
                </a:lnTo>
                <a:lnTo>
                  <a:pt x="3107" y="230"/>
                </a:lnTo>
                <a:lnTo>
                  <a:pt x="3100" y="226"/>
                </a:lnTo>
                <a:lnTo>
                  <a:pt x="3092" y="222"/>
                </a:lnTo>
                <a:lnTo>
                  <a:pt x="3082" y="219"/>
                </a:lnTo>
                <a:lnTo>
                  <a:pt x="3077" y="218"/>
                </a:lnTo>
                <a:lnTo>
                  <a:pt x="3072" y="217"/>
                </a:lnTo>
                <a:lnTo>
                  <a:pt x="3066" y="216"/>
                </a:lnTo>
                <a:lnTo>
                  <a:pt x="3060" y="215"/>
                </a:lnTo>
                <a:lnTo>
                  <a:pt x="3047" y="214"/>
                </a:lnTo>
                <a:lnTo>
                  <a:pt x="3033" y="214"/>
                </a:lnTo>
                <a:lnTo>
                  <a:pt x="3012" y="215"/>
                </a:lnTo>
                <a:lnTo>
                  <a:pt x="2989" y="216"/>
                </a:lnTo>
                <a:lnTo>
                  <a:pt x="2943" y="219"/>
                </a:lnTo>
                <a:lnTo>
                  <a:pt x="2941" y="219"/>
                </a:lnTo>
                <a:lnTo>
                  <a:pt x="2938" y="219"/>
                </a:lnTo>
                <a:lnTo>
                  <a:pt x="2935" y="218"/>
                </a:lnTo>
                <a:lnTo>
                  <a:pt x="2934" y="216"/>
                </a:lnTo>
                <a:lnTo>
                  <a:pt x="2933" y="213"/>
                </a:lnTo>
                <a:lnTo>
                  <a:pt x="2927" y="160"/>
                </a:lnTo>
                <a:lnTo>
                  <a:pt x="2927" y="159"/>
                </a:lnTo>
                <a:lnTo>
                  <a:pt x="2927" y="157"/>
                </a:lnTo>
                <a:lnTo>
                  <a:pt x="2928" y="155"/>
                </a:lnTo>
                <a:lnTo>
                  <a:pt x="2930" y="154"/>
                </a:lnTo>
                <a:lnTo>
                  <a:pt x="2932" y="153"/>
                </a:lnTo>
                <a:lnTo>
                  <a:pt x="2963" y="150"/>
                </a:lnTo>
                <a:lnTo>
                  <a:pt x="2998" y="147"/>
                </a:lnTo>
                <a:lnTo>
                  <a:pt x="3036" y="145"/>
                </a:lnTo>
                <a:lnTo>
                  <a:pt x="3071" y="144"/>
                </a:lnTo>
                <a:lnTo>
                  <a:pt x="3091" y="145"/>
                </a:lnTo>
                <a:lnTo>
                  <a:pt x="3100" y="145"/>
                </a:lnTo>
                <a:lnTo>
                  <a:pt x="3109" y="146"/>
                </a:lnTo>
                <a:lnTo>
                  <a:pt x="3127" y="149"/>
                </a:lnTo>
                <a:lnTo>
                  <a:pt x="3136" y="150"/>
                </a:lnTo>
                <a:lnTo>
                  <a:pt x="3144" y="152"/>
                </a:lnTo>
                <a:lnTo>
                  <a:pt x="3152" y="155"/>
                </a:lnTo>
                <a:lnTo>
                  <a:pt x="3160" y="157"/>
                </a:lnTo>
                <a:lnTo>
                  <a:pt x="3167" y="160"/>
                </a:lnTo>
                <a:lnTo>
                  <a:pt x="3175" y="163"/>
                </a:lnTo>
                <a:lnTo>
                  <a:pt x="3188" y="171"/>
                </a:lnTo>
                <a:lnTo>
                  <a:pt x="3194" y="175"/>
                </a:lnTo>
                <a:lnTo>
                  <a:pt x="3200" y="179"/>
                </a:lnTo>
                <a:lnTo>
                  <a:pt x="3206" y="184"/>
                </a:lnTo>
                <a:lnTo>
                  <a:pt x="3211" y="190"/>
                </a:lnTo>
                <a:lnTo>
                  <a:pt x="3216" y="195"/>
                </a:lnTo>
                <a:lnTo>
                  <a:pt x="3221" y="201"/>
                </a:lnTo>
                <a:lnTo>
                  <a:pt x="3225" y="207"/>
                </a:lnTo>
                <a:lnTo>
                  <a:pt x="3229" y="214"/>
                </a:lnTo>
                <a:lnTo>
                  <a:pt x="3233" y="221"/>
                </a:lnTo>
                <a:lnTo>
                  <a:pt x="3236" y="228"/>
                </a:lnTo>
                <a:lnTo>
                  <a:pt x="3241" y="244"/>
                </a:lnTo>
                <a:lnTo>
                  <a:pt x="3245" y="262"/>
                </a:lnTo>
                <a:lnTo>
                  <a:pt x="3248" y="281"/>
                </a:lnTo>
                <a:lnTo>
                  <a:pt x="3248" y="292"/>
                </a:lnTo>
                <a:lnTo>
                  <a:pt x="3250" y="302"/>
                </a:lnTo>
                <a:lnTo>
                  <a:pt x="3250" y="550"/>
                </a:lnTo>
                <a:close/>
                <a:moveTo>
                  <a:pt x="3428" y="573"/>
                </a:moveTo>
                <a:lnTo>
                  <a:pt x="3328" y="573"/>
                </a:lnTo>
                <a:lnTo>
                  <a:pt x="3325" y="572"/>
                </a:lnTo>
                <a:lnTo>
                  <a:pt x="3323" y="571"/>
                </a:lnTo>
                <a:lnTo>
                  <a:pt x="3322" y="569"/>
                </a:lnTo>
                <a:lnTo>
                  <a:pt x="3322" y="565"/>
                </a:lnTo>
                <a:lnTo>
                  <a:pt x="3322" y="15"/>
                </a:lnTo>
                <a:lnTo>
                  <a:pt x="3322" y="12"/>
                </a:lnTo>
                <a:lnTo>
                  <a:pt x="3323" y="10"/>
                </a:lnTo>
                <a:lnTo>
                  <a:pt x="3325" y="8"/>
                </a:lnTo>
                <a:lnTo>
                  <a:pt x="3328" y="7"/>
                </a:lnTo>
                <a:lnTo>
                  <a:pt x="3428" y="0"/>
                </a:lnTo>
                <a:lnTo>
                  <a:pt x="3431" y="0"/>
                </a:lnTo>
                <a:lnTo>
                  <a:pt x="3433" y="2"/>
                </a:lnTo>
                <a:lnTo>
                  <a:pt x="3434" y="3"/>
                </a:lnTo>
                <a:lnTo>
                  <a:pt x="3435" y="4"/>
                </a:lnTo>
                <a:lnTo>
                  <a:pt x="3435" y="7"/>
                </a:lnTo>
                <a:lnTo>
                  <a:pt x="3435" y="565"/>
                </a:lnTo>
                <a:lnTo>
                  <a:pt x="3435" y="569"/>
                </a:lnTo>
                <a:lnTo>
                  <a:pt x="3434" y="571"/>
                </a:lnTo>
                <a:lnTo>
                  <a:pt x="3432" y="572"/>
                </a:lnTo>
                <a:lnTo>
                  <a:pt x="3428" y="573"/>
                </a:lnTo>
                <a:close/>
                <a:moveTo>
                  <a:pt x="3697" y="210"/>
                </a:moveTo>
                <a:lnTo>
                  <a:pt x="3686" y="211"/>
                </a:lnTo>
                <a:lnTo>
                  <a:pt x="3680" y="212"/>
                </a:lnTo>
                <a:lnTo>
                  <a:pt x="3675" y="212"/>
                </a:lnTo>
                <a:lnTo>
                  <a:pt x="3665" y="215"/>
                </a:lnTo>
                <a:lnTo>
                  <a:pt x="3656" y="219"/>
                </a:lnTo>
                <a:lnTo>
                  <a:pt x="3648" y="223"/>
                </a:lnTo>
                <a:lnTo>
                  <a:pt x="3645" y="226"/>
                </a:lnTo>
                <a:lnTo>
                  <a:pt x="3641" y="229"/>
                </a:lnTo>
                <a:lnTo>
                  <a:pt x="3638" y="233"/>
                </a:lnTo>
                <a:lnTo>
                  <a:pt x="3635" y="236"/>
                </a:lnTo>
                <a:lnTo>
                  <a:pt x="3632" y="240"/>
                </a:lnTo>
                <a:lnTo>
                  <a:pt x="3629" y="245"/>
                </a:lnTo>
                <a:lnTo>
                  <a:pt x="3624" y="255"/>
                </a:lnTo>
                <a:lnTo>
                  <a:pt x="3620" y="266"/>
                </a:lnTo>
                <a:lnTo>
                  <a:pt x="3617" y="278"/>
                </a:lnTo>
                <a:lnTo>
                  <a:pt x="3614" y="292"/>
                </a:lnTo>
                <a:lnTo>
                  <a:pt x="3612" y="307"/>
                </a:lnTo>
                <a:lnTo>
                  <a:pt x="3611" y="324"/>
                </a:lnTo>
                <a:lnTo>
                  <a:pt x="3610" y="333"/>
                </a:lnTo>
                <a:lnTo>
                  <a:pt x="3610" y="343"/>
                </a:lnTo>
                <a:lnTo>
                  <a:pt x="3609" y="363"/>
                </a:lnTo>
                <a:lnTo>
                  <a:pt x="3610" y="382"/>
                </a:lnTo>
                <a:lnTo>
                  <a:pt x="3611" y="399"/>
                </a:lnTo>
                <a:lnTo>
                  <a:pt x="3612" y="415"/>
                </a:lnTo>
                <a:lnTo>
                  <a:pt x="3613" y="423"/>
                </a:lnTo>
                <a:lnTo>
                  <a:pt x="3614" y="430"/>
                </a:lnTo>
                <a:lnTo>
                  <a:pt x="3617" y="443"/>
                </a:lnTo>
                <a:lnTo>
                  <a:pt x="3621" y="455"/>
                </a:lnTo>
                <a:lnTo>
                  <a:pt x="3625" y="466"/>
                </a:lnTo>
                <a:lnTo>
                  <a:pt x="3630" y="475"/>
                </a:lnTo>
                <a:lnTo>
                  <a:pt x="3633" y="479"/>
                </a:lnTo>
                <a:lnTo>
                  <a:pt x="3635" y="483"/>
                </a:lnTo>
                <a:lnTo>
                  <a:pt x="3639" y="487"/>
                </a:lnTo>
                <a:lnTo>
                  <a:pt x="3642" y="490"/>
                </a:lnTo>
                <a:lnTo>
                  <a:pt x="3649" y="496"/>
                </a:lnTo>
                <a:lnTo>
                  <a:pt x="3653" y="498"/>
                </a:lnTo>
                <a:lnTo>
                  <a:pt x="3657" y="500"/>
                </a:lnTo>
                <a:lnTo>
                  <a:pt x="3666" y="504"/>
                </a:lnTo>
                <a:lnTo>
                  <a:pt x="3675" y="506"/>
                </a:lnTo>
                <a:lnTo>
                  <a:pt x="3681" y="507"/>
                </a:lnTo>
                <a:lnTo>
                  <a:pt x="3686" y="507"/>
                </a:lnTo>
                <a:lnTo>
                  <a:pt x="3697" y="508"/>
                </a:lnTo>
                <a:lnTo>
                  <a:pt x="3709" y="507"/>
                </a:lnTo>
                <a:lnTo>
                  <a:pt x="3714" y="507"/>
                </a:lnTo>
                <a:lnTo>
                  <a:pt x="3719" y="506"/>
                </a:lnTo>
                <a:lnTo>
                  <a:pt x="3729" y="503"/>
                </a:lnTo>
                <a:lnTo>
                  <a:pt x="3738" y="500"/>
                </a:lnTo>
                <a:lnTo>
                  <a:pt x="3742" y="498"/>
                </a:lnTo>
                <a:lnTo>
                  <a:pt x="3746" y="495"/>
                </a:lnTo>
                <a:lnTo>
                  <a:pt x="3753" y="490"/>
                </a:lnTo>
                <a:lnTo>
                  <a:pt x="3756" y="486"/>
                </a:lnTo>
                <a:lnTo>
                  <a:pt x="3759" y="483"/>
                </a:lnTo>
                <a:lnTo>
                  <a:pt x="3765" y="474"/>
                </a:lnTo>
                <a:lnTo>
                  <a:pt x="3770" y="465"/>
                </a:lnTo>
                <a:lnTo>
                  <a:pt x="3774" y="455"/>
                </a:lnTo>
                <a:lnTo>
                  <a:pt x="3777" y="443"/>
                </a:lnTo>
                <a:lnTo>
                  <a:pt x="3780" y="430"/>
                </a:lnTo>
                <a:lnTo>
                  <a:pt x="3782" y="415"/>
                </a:lnTo>
                <a:lnTo>
                  <a:pt x="3783" y="399"/>
                </a:lnTo>
                <a:lnTo>
                  <a:pt x="3784" y="391"/>
                </a:lnTo>
                <a:lnTo>
                  <a:pt x="3784" y="382"/>
                </a:lnTo>
                <a:lnTo>
                  <a:pt x="3785" y="363"/>
                </a:lnTo>
                <a:lnTo>
                  <a:pt x="3784" y="343"/>
                </a:lnTo>
                <a:lnTo>
                  <a:pt x="3783" y="324"/>
                </a:lnTo>
                <a:lnTo>
                  <a:pt x="3783" y="315"/>
                </a:lnTo>
                <a:lnTo>
                  <a:pt x="3782" y="307"/>
                </a:lnTo>
                <a:lnTo>
                  <a:pt x="3780" y="292"/>
                </a:lnTo>
                <a:lnTo>
                  <a:pt x="3777" y="278"/>
                </a:lnTo>
                <a:lnTo>
                  <a:pt x="3774" y="265"/>
                </a:lnTo>
                <a:lnTo>
                  <a:pt x="3770" y="254"/>
                </a:lnTo>
                <a:lnTo>
                  <a:pt x="3765" y="245"/>
                </a:lnTo>
                <a:lnTo>
                  <a:pt x="3759" y="236"/>
                </a:lnTo>
                <a:lnTo>
                  <a:pt x="3756" y="232"/>
                </a:lnTo>
                <a:lnTo>
                  <a:pt x="3753" y="229"/>
                </a:lnTo>
                <a:lnTo>
                  <a:pt x="3750" y="226"/>
                </a:lnTo>
                <a:lnTo>
                  <a:pt x="3746" y="223"/>
                </a:lnTo>
                <a:lnTo>
                  <a:pt x="3738" y="218"/>
                </a:lnTo>
                <a:lnTo>
                  <a:pt x="3734" y="217"/>
                </a:lnTo>
                <a:lnTo>
                  <a:pt x="3729" y="215"/>
                </a:lnTo>
                <a:lnTo>
                  <a:pt x="3719" y="212"/>
                </a:lnTo>
                <a:lnTo>
                  <a:pt x="3709" y="211"/>
                </a:lnTo>
                <a:lnTo>
                  <a:pt x="3697" y="210"/>
                </a:lnTo>
                <a:close/>
                <a:moveTo>
                  <a:pt x="3697" y="576"/>
                </a:moveTo>
                <a:lnTo>
                  <a:pt x="3686" y="576"/>
                </a:lnTo>
                <a:lnTo>
                  <a:pt x="3674" y="575"/>
                </a:lnTo>
                <a:lnTo>
                  <a:pt x="3663" y="574"/>
                </a:lnTo>
                <a:lnTo>
                  <a:pt x="3652" y="572"/>
                </a:lnTo>
                <a:lnTo>
                  <a:pt x="3642" y="571"/>
                </a:lnTo>
                <a:lnTo>
                  <a:pt x="3632" y="568"/>
                </a:lnTo>
                <a:lnTo>
                  <a:pt x="3622" y="565"/>
                </a:lnTo>
                <a:lnTo>
                  <a:pt x="3612" y="562"/>
                </a:lnTo>
                <a:lnTo>
                  <a:pt x="3603" y="559"/>
                </a:lnTo>
                <a:lnTo>
                  <a:pt x="3594" y="555"/>
                </a:lnTo>
                <a:lnTo>
                  <a:pt x="3586" y="550"/>
                </a:lnTo>
                <a:lnTo>
                  <a:pt x="3578" y="546"/>
                </a:lnTo>
                <a:lnTo>
                  <a:pt x="3570" y="541"/>
                </a:lnTo>
                <a:lnTo>
                  <a:pt x="3563" y="535"/>
                </a:lnTo>
                <a:lnTo>
                  <a:pt x="3556" y="529"/>
                </a:lnTo>
                <a:lnTo>
                  <a:pt x="3549" y="522"/>
                </a:lnTo>
                <a:lnTo>
                  <a:pt x="3543" y="516"/>
                </a:lnTo>
                <a:lnTo>
                  <a:pt x="3537" y="508"/>
                </a:lnTo>
                <a:lnTo>
                  <a:pt x="3531" y="501"/>
                </a:lnTo>
                <a:lnTo>
                  <a:pt x="3526" y="493"/>
                </a:lnTo>
                <a:lnTo>
                  <a:pt x="3521" y="484"/>
                </a:lnTo>
                <a:lnTo>
                  <a:pt x="3517" y="475"/>
                </a:lnTo>
                <a:lnTo>
                  <a:pt x="3513" y="466"/>
                </a:lnTo>
                <a:lnTo>
                  <a:pt x="3509" y="456"/>
                </a:lnTo>
                <a:lnTo>
                  <a:pt x="3506" y="446"/>
                </a:lnTo>
                <a:lnTo>
                  <a:pt x="3503" y="435"/>
                </a:lnTo>
                <a:lnTo>
                  <a:pt x="3501" y="424"/>
                </a:lnTo>
                <a:lnTo>
                  <a:pt x="3499" y="413"/>
                </a:lnTo>
                <a:lnTo>
                  <a:pt x="3498" y="401"/>
                </a:lnTo>
                <a:lnTo>
                  <a:pt x="3496" y="389"/>
                </a:lnTo>
                <a:lnTo>
                  <a:pt x="3496" y="377"/>
                </a:lnTo>
                <a:lnTo>
                  <a:pt x="3496" y="364"/>
                </a:lnTo>
                <a:lnTo>
                  <a:pt x="3496" y="349"/>
                </a:lnTo>
                <a:lnTo>
                  <a:pt x="3497" y="336"/>
                </a:lnTo>
                <a:lnTo>
                  <a:pt x="3498" y="323"/>
                </a:lnTo>
                <a:lnTo>
                  <a:pt x="3499" y="310"/>
                </a:lnTo>
                <a:lnTo>
                  <a:pt x="3501" y="298"/>
                </a:lnTo>
                <a:lnTo>
                  <a:pt x="3504" y="287"/>
                </a:lnTo>
                <a:lnTo>
                  <a:pt x="3505" y="281"/>
                </a:lnTo>
                <a:lnTo>
                  <a:pt x="3507" y="275"/>
                </a:lnTo>
                <a:lnTo>
                  <a:pt x="3510" y="265"/>
                </a:lnTo>
                <a:lnTo>
                  <a:pt x="3514" y="255"/>
                </a:lnTo>
                <a:lnTo>
                  <a:pt x="3518" y="245"/>
                </a:lnTo>
                <a:lnTo>
                  <a:pt x="3522" y="236"/>
                </a:lnTo>
                <a:lnTo>
                  <a:pt x="3527" y="227"/>
                </a:lnTo>
                <a:lnTo>
                  <a:pt x="3533" y="219"/>
                </a:lnTo>
                <a:lnTo>
                  <a:pt x="3538" y="211"/>
                </a:lnTo>
                <a:lnTo>
                  <a:pt x="3544" y="204"/>
                </a:lnTo>
                <a:lnTo>
                  <a:pt x="3551" y="197"/>
                </a:lnTo>
                <a:lnTo>
                  <a:pt x="3557" y="190"/>
                </a:lnTo>
                <a:lnTo>
                  <a:pt x="3565" y="184"/>
                </a:lnTo>
                <a:lnTo>
                  <a:pt x="3572" y="179"/>
                </a:lnTo>
                <a:lnTo>
                  <a:pt x="3580" y="174"/>
                </a:lnTo>
                <a:lnTo>
                  <a:pt x="3588" y="169"/>
                </a:lnTo>
                <a:lnTo>
                  <a:pt x="3596" y="165"/>
                </a:lnTo>
                <a:lnTo>
                  <a:pt x="3605" y="161"/>
                </a:lnTo>
                <a:lnTo>
                  <a:pt x="3614" y="157"/>
                </a:lnTo>
                <a:lnTo>
                  <a:pt x="3624" y="154"/>
                </a:lnTo>
                <a:lnTo>
                  <a:pt x="3633" y="152"/>
                </a:lnTo>
                <a:lnTo>
                  <a:pt x="3643" y="150"/>
                </a:lnTo>
                <a:lnTo>
                  <a:pt x="3654" y="148"/>
                </a:lnTo>
                <a:lnTo>
                  <a:pt x="3664" y="147"/>
                </a:lnTo>
                <a:lnTo>
                  <a:pt x="3675" y="146"/>
                </a:lnTo>
                <a:lnTo>
                  <a:pt x="3697" y="145"/>
                </a:lnTo>
                <a:lnTo>
                  <a:pt x="3720" y="146"/>
                </a:lnTo>
                <a:lnTo>
                  <a:pt x="3730" y="147"/>
                </a:lnTo>
                <a:lnTo>
                  <a:pt x="3741" y="148"/>
                </a:lnTo>
                <a:lnTo>
                  <a:pt x="3751" y="150"/>
                </a:lnTo>
                <a:lnTo>
                  <a:pt x="3761" y="152"/>
                </a:lnTo>
                <a:lnTo>
                  <a:pt x="3771" y="154"/>
                </a:lnTo>
                <a:lnTo>
                  <a:pt x="3780" y="157"/>
                </a:lnTo>
                <a:lnTo>
                  <a:pt x="3789" y="161"/>
                </a:lnTo>
                <a:lnTo>
                  <a:pt x="3798" y="164"/>
                </a:lnTo>
                <a:lnTo>
                  <a:pt x="3806" y="169"/>
                </a:lnTo>
                <a:lnTo>
                  <a:pt x="3814" y="173"/>
                </a:lnTo>
                <a:lnTo>
                  <a:pt x="3822" y="178"/>
                </a:lnTo>
                <a:lnTo>
                  <a:pt x="3830" y="184"/>
                </a:lnTo>
                <a:lnTo>
                  <a:pt x="3837" y="190"/>
                </a:lnTo>
                <a:lnTo>
                  <a:pt x="3844" y="196"/>
                </a:lnTo>
                <a:lnTo>
                  <a:pt x="3850" y="203"/>
                </a:lnTo>
                <a:lnTo>
                  <a:pt x="3856" y="210"/>
                </a:lnTo>
                <a:lnTo>
                  <a:pt x="3862" y="218"/>
                </a:lnTo>
                <a:lnTo>
                  <a:pt x="3867" y="226"/>
                </a:lnTo>
                <a:lnTo>
                  <a:pt x="3872" y="235"/>
                </a:lnTo>
                <a:lnTo>
                  <a:pt x="3876" y="244"/>
                </a:lnTo>
                <a:lnTo>
                  <a:pt x="3880" y="254"/>
                </a:lnTo>
                <a:lnTo>
                  <a:pt x="3884" y="264"/>
                </a:lnTo>
                <a:lnTo>
                  <a:pt x="3887" y="275"/>
                </a:lnTo>
                <a:lnTo>
                  <a:pt x="3890" y="286"/>
                </a:lnTo>
                <a:lnTo>
                  <a:pt x="3893" y="298"/>
                </a:lnTo>
                <a:lnTo>
                  <a:pt x="3895" y="310"/>
                </a:lnTo>
                <a:lnTo>
                  <a:pt x="3896" y="316"/>
                </a:lnTo>
                <a:lnTo>
                  <a:pt x="3896" y="322"/>
                </a:lnTo>
                <a:lnTo>
                  <a:pt x="3897" y="336"/>
                </a:lnTo>
                <a:lnTo>
                  <a:pt x="3898" y="349"/>
                </a:lnTo>
                <a:lnTo>
                  <a:pt x="3898" y="364"/>
                </a:lnTo>
                <a:lnTo>
                  <a:pt x="3898" y="376"/>
                </a:lnTo>
                <a:lnTo>
                  <a:pt x="3898" y="383"/>
                </a:lnTo>
                <a:lnTo>
                  <a:pt x="3897" y="389"/>
                </a:lnTo>
                <a:lnTo>
                  <a:pt x="3896" y="401"/>
                </a:lnTo>
                <a:lnTo>
                  <a:pt x="3895" y="413"/>
                </a:lnTo>
                <a:lnTo>
                  <a:pt x="3893" y="424"/>
                </a:lnTo>
                <a:lnTo>
                  <a:pt x="3891" y="435"/>
                </a:lnTo>
                <a:lnTo>
                  <a:pt x="3888" y="446"/>
                </a:lnTo>
                <a:lnTo>
                  <a:pt x="3885" y="456"/>
                </a:lnTo>
                <a:lnTo>
                  <a:pt x="3881" y="465"/>
                </a:lnTo>
                <a:lnTo>
                  <a:pt x="3877" y="475"/>
                </a:lnTo>
                <a:lnTo>
                  <a:pt x="3873" y="484"/>
                </a:lnTo>
                <a:lnTo>
                  <a:pt x="3868" y="492"/>
                </a:lnTo>
                <a:lnTo>
                  <a:pt x="3866" y="496"/>
                </a:lnTo>
                <a:lnTo>
                  <a:pt x="3863" y="500"/>
                </a:lnTo>
                <a:lnTo>
                  <a:pt x="3857" y="508"/>
                </a:lnTo>
                <a:lnTo>
                  <a:pt x="3855" y="512"/>
                </a:lnTo>
                <a:lnTo>
                  <a:pt x="3852" y="515"/>
                </a:lnTo>
                <a:lnTo>
                  <a:pt x="3848" y="519"/>
                </a:lnTo>
                <a:lnTo>
                  <a:pt x="3845" y="522"/>
                </a:lnTo>
                <a:lnTo>
                  <a:pt x="3839" y="529"/>
                </a:lnTo>
                <a:lnTo>
                  <a:pt x="3832" y="535"/>
                </a:lnTo>
                <a:lnTo>
                  <a:pt x="3824" y="540"/>
                </a:lnTo>
                <a:lnTo>
                  <a:pt x="3817" y="546"/>
                </a:lnTo>
                <a:lnTo>
                  <a:pt x="3808" y="550"/>
                </a:lnTo>
                <a:lnTo>
                  <a:pt x="3800" y="555"/>
                </a:lnTo>
                <a:lnTo>
                  <a:pt x="3791" y="559"/>
                </a:lnTo>
                <a:lnTo>
                  <a:pt x="3782" y="562"/>
                </a:lnTo>
                <a:lnTo>
                  <a:pt x="3773" y="565"/>
                </a:lnTo>
                <a:lnTo>
                  <a:pt x="3763" y="568"/>
                </a:lnTo>
                <a:lnTo>
                  <a:pt x="3753" y="570"/>
                </a:lnTo>
                <a:lnTo>
                  <a:pt x="3742" y="572"/>
                </a:lnTo>
                <a:lnTo>
                  <a:pt x="3732" y="574"/>
                </a:lnTo>
                <a:lnTo>
                  <a:pt x="3720" y="575"/>
                </a:lnTo>
                <a:lnTo>
                  <a:pt x="3709" y="576"/>
                </a:lnTo>
                <a:lnTo>
                  <a:pt x="3697" y="576"/>
                </a:lnTo>
                <a:close/>
                <a:moveTo>
                  <a:pt x="539" y="213"/>
                </a:moveTo>
                <a:lnTo>
                  <a:pt x="528" y="214"/>
                </a:lnTo>
                <a:lnTo>
                  <a:pt x="518" y="216"/>
                </a:lnTo>
                <a:lnTo>
                  <a:pt x="509" y="218"/>
                </a:lnTo>
                <a:lnTo>
                  <a:pt x="505" y="220"/>
                </a:lnTo>
                <a:lnTo>
                  <a:pt x="501" y="222"/>
                </a:lnTo>
                <a:lnTo>
                  <a:pt x="494" y="227"/>
                </a:lnTo>
                <a:lnTo>
                  <a:pt x="491" y="229"/>
                </a:lnTo>
                <a:lnTo>
                  <a:pt x="488" y="232"/>
                </a:lnTo>
                <a:lnTo>
                  <a:pt x="485" y="235"/>
                </a:lnTo>
                <a:lnTo>
                  <a:pt x="483" y="238"/>
                </a:lnTo>
                <a:lnTo>
                  <a:pt x="478" y="246"/>
                </a:lnTo>
                <a:lnTo>
                  <a:pt x="475" y="253"/>
                </a:lnTo>
                <a:lnTo>
                  <a:pt x="473" y="257"/>
                </a:lnTo>
                <a:lnTo>
                  <a:pt x="472" y="262"/>
                </a:lnTo>
                <a:lnTo>
                  <a:pt x="469" y="271"/>
                </a:lnTo>
                <a:lnTo>
                  <a:pt x="467" y="280"/>
                </a:lnTo>
                <a:lnTo>
                  <a:pt x="466" y="290"/>
                </a:lnTo>
                <a:lnTo>
                  <a:pt x="465" y="300"/>
                </a:lnTo>
                <a:lnTo>
                  <a:pt x="464" y="311"/>
                </a:lnTo>
                <a:lnTo>
                  <a:pt x="464" y="322"/>
                </a:lnTo>
                <a:lnTo>
                  <a:pt x="464" y="326"/>
                </a:lnTo>
                <a:lnTo>
                  <a:pt x="465" y="329"/>
                </a:lnTo>
                <a:lnTo>
                  <a:pt x="466" y="329"/>
                </a:lnTo>
                <a:lnTo>
                  <a:pt x="467" y="330"/>
                </a:lnTo>
                <a:lnTo>
                  <a:pt x="470" y="330"/>
                </a:lnTo>
                <a:lnTo>
                  <a:pt x="606" y="330"/>
                </a:lnTo>
                <a:lnTo>
                  <a:pt x="609" y="330"/>
                </a:lnTo>
                <a:lnTo>
                  <a:pt x="611" y="329"/>
                </a:lnTo>
                <a:lnTo>
                  <a:pt x="612" y="328"/>
                </a:lnTo>
                <a:lnTo>
                  <a:pt x="613" y="327"/>
                </a:lnTo>
                <a:lnTo>
                  <a:pt x="613" y="323"/>
                </a:lnTo>
                <a:lnTo>
                  <a:pt x="613" y="301"/>
                </a:lnTo>
                <a:lnTo>
                  <a:pt x="612" y="290"/>
                </a:lnTo>
                <a:lnTo>
                  <a:pt x="611" y="280"/>
                </a:lnTo>
                <a:lnTo>
                  <a:pt x="609" y="271"/>
                </a:lnTo>
                <a:lnTo>
                  <a:pt x="607" y="262"/>
                </a:lnTo>
                <a:lnTo>
                  <a:pt x="604" y="253"/>
                </a:lnTo>
                <a:lnTo>
                  <a:pt x="602" y="249"/>
                </a:lnTo>
                <a:lnTo>
                  <a:pt x="600" y="245"/>
                </a:lnTo>
                <a:lnTo>
                  <a:pt x="598" y="242"/>
                </a:lnTo>
                <a:lnTo>
                  <a:pt x="596" y="238"/>
                </a:lnTo>
                <a:lnTo>
                  <a:pt x="593" y="235"/>
                </a:lnTo>
                <a:lnTo>
                  <a:pt x="591" y="232"/>
                </a:lnTo>
                <a:lnTo>
                  <a:pt x="588" y="229"/>
                </a:lnTo>
                <a:lnTo>
                  <a:pt x="584" y="227"/>
                </a:lnTo>
                <a:lnTo>
                  <a:pt x="581" y="224"/>
                </a:lnTo>
                <a:lnTo>
                  <a:pt x="577" y="222"/>
                </a:lnTo>
                <a:lnTo>
                  <a:pt x="574" y="220"/>
                </a:lnTo>
                <a:lnTo>
                  <a:pt x="570" y="218"/>
                </a:lnTo>
                <a:lnTo>
                  <a:pt x="561" y="216"/>
                </a:lnTo>
                <a:lnTo>
                  <a:pt x="550" y="214"/>
                </a:lnTo>
                <a:lnTo>
                  <a:pt x="539" y="213"/>
                </a:lnTo>
                <a:close/>
                <a:moveTo>
                  <a:pt x="724" y="395"/>
                </a:moveTo>
                <a:lnTo>
                  <a:pt x="474" y="395"/>
                </a:lnTo>
                <a:lnTo>
                  <a:pt x="471" y="395"/>
                </a:lnTo>
                <a:lnTo>
                  <a:pt x="469" y="396"/>
                </a:lnTo>
                <a:lnTo>
                  <a:pt x="468" y="397"/>
                </a:lnTo>
                <a:lnTo>
                  <a:pt x="468" y="398"/>
                </a:lnTo>
                <a:lnTo>
                  <a:pt x="468" y="401"/>
                </a:lnTo>
                <a:lnTo>
                  <a:pt x="468" y="415"/>
                </a:lnTo>
                <a:lnTo>
                  <a:pt x="469" y="422"/>
                </a:lnTo>
                <a:lnTo>
                  <a:pt x="469" y="428"/>
                </a:lnTo>
                <a:lnTo>
                  <a:pt x="470" y="434"/>
                </a:lnTo>
                <a:lnTo>
                  <a:pt x="472" y="440"/>
                </a:lnTo>
                <a:lnTo>
                  <a:pt x="475" y="450"/>
                </a:lnTo>
                <a:lnTo>
                  <a:pt x="479" y="459"/>
                </a:lnTo>
                <a:lnTo>
                  <a:pt x="484" y="468"/>
                </a:lnTo>
                <a:lnTo>
                  <a:pt x="487" y="471"/>
                </a:lnTo>
                <a:lnTo>
                  <a:pt x="490" y="475"/>
                </a:lnTo>
                <a:lnTo>
                  <a:pt x="494" y="478"/>
                </a:lnTo>
                <a:lnTo>
                  <a:pt x="497" y="481"/>
                </a:lnTo>
                <a:lnTo>
                  <a:pt x="505" y="487"/>
                </a:lnTo>
                <a:lnTo>
                  <a:pt x="510" y="489"/>
                </a:lnTo>
                <a:lnTo>
                  <a:pt x="514" y="491"/>
                </a:lnTo>
                <a:lnTo>
                  <a:pt x="519" y="493"/>
                </a:lnTo>
                <a:lnTo>
                  <a:pt x="524" y="495"/>
                </a:lnTo>
                <a:lnTo>
                  <a:pt x="535" y="498"/>
                </a:lnTo>
                <a:lnTo>
                  <a:pt x="546" y="500"/>
                </a:lnTo>
                <a:lnTo>
                  <a:pt x="552" y="501"/>
                </a:lnTo>
                <a:lnTo>
                  <a:pt x="559" y="502"/>
                </a:lnTo>
                <a:lnTo>
                  <a:pt x="572" y="503"/>
                </a:lnTo>
                <a:lnTo>
                  <a:pt x="587" y="503"/>
                </a:lnTo>
                <a:lnTo>
                  <a:pt x="607" y="502"/>
                </a:lnTo>
                <a:lnTo>
                  <a:pt x="628" y="501"/>
                </a:lnTo>
                <a:lnTo>
                  <a:pt x="676" y="496"/>
                </a:lnTo>
                <a:lnTo>
                  <a:pt x="678" y="496"/>
                </a:lnTo>
                <a:lnTo>
                  <a:pt x="680" y="496"/>
                </a:lnTo>
                <a:lnTo>
                  <a:pt x="682" y="497"/>
                </a:lnTo>
                <a:lnTo>
                  <a:pt x="683" y="499"/>
                </a:lnTo>
                <a:lnTo>
                  <a:pt x="683" y="502"/>
                </a:lnTo>
                <a:lnTo>
                  <a:pt x="683" y="504"/>
                </a:lnTo>
                <a:lnTo>
                  <a:pt x="676" y="560"/>
                </a:lnTo>
                <a:lnTo>
                  <a:pt x="675" y="563"/>
                </a:lnTo>
                <a:lnTo>
                  <a:pt x="674" y="565"/>
                </a:lnTo>
                <a:lnTo>
                  <a:pt x="672" y="566"/>
                </a:lnTo>
                <a:lnTo>
                  <a:pt x="669" y="567"/>
                </a:lnTo>
                <a:lnTo>
                  <a:pt x="655" y="569"/>
                </a:lnTo>
                <a:lnTo>
                  <a:pt x="639" y="571"/>
                </a:lnTo>
                <a:lnTo>
                  <a:pt x="624" y="573"/>
                </a:lnTo>
                <a:lnTo>
                  <a:pt x="608" y="574"/>
                </a:lnTo>
                <a:lnTo>
                  <a:pt x="578" y="576"/>
                </a:lnTo>
                <a:lnTo>
                  <a:pt x="554" y="576"/>
                </a:lnTo>
                <a:lnTo>
                  <a:pt x="532" y="576"/>
                </a:lnTo>
                <a:lnTo>
                  <a:pt x="510" y="574"/>
                </a:lnTo>
                <a:lnTo>
                  <a:pt x="505" y="573"/>
                </a:lnTo>
                <a:lnTo>
                  <a:pt x="500" y="573"/>
                </a:lnTo>
                <a:lnTo>
                  <a:pt x="490" y="571"/>
                </a:lnTo>
                <a:lnTo>
                  <a:pt x="480" y="569"/>
                </a:lnTo>
                <a:lnTo>
                  <a:pt x="470" y="566"/>
                </a:lnTo>
                <a:lnTo>
                  <a:pt x="461" y="564"/>
                </a:lnTo>
                <a:lnTo>
                  <a:pt x="452" y="560"/>
                </a:lnTo>
                <a:lnTo>
                  <a:pt x="448" y="559"/>
                </a:lnTo>
                <a:lnTo>
                  <a:pt x="443" y="557"/>
                </a:lnTo>
                <a:lnTo>
                  <a:pt x="435" y="553"/>
                </a:lnTo>
                <a:lnTo>
                  <a:pt x="427" y="548"/>
                </a:lnTo>
                <a:lnTo>
                  <a:pt x="419" y="543"/>
                </a:lnTo>
                <a:lnTo>
                  <a:pt x="412" y="538"/>
                </a:lnTo>
                <a:lnTo>
                  <a:pt x="404" y="532"/>
                </a:lnTo>
                <a:lnTo>
                  <a:pt x="398" y="525"/>
                </a:lnTo>
                <a:lnTo>
                  <a:pt x="391" y="518"/>
                </a:lnTo>
                <a:lnTo>
                  <a:pt x="385" y="511"/>
                </a:lnTo>
                <a:lnTo>
                  <a:pt x="380" y="503"/>
                </a:lnTo>
                <a:lnTo>
                  <a:pt x="374" y="494"/>
                </a:lnTo>
                <a:lnTo>
                  <a:pt x="370" y="485"/>
                </a:lnTo>
                <a:lnTo>
                  <a:pt x="365" y="475"/>
                </a:lnTo>
                <a:lnTo>
                  <a:pt x="361" y="465"/>
                </a:lnTo>
                <a:lnTo>
                  <a:pt x="358" y="454"/>
                </a:lnTo>
                <a:lnTo>
                  <a:pt x="356" y="449"/>
                </a:lnTo>
                <a:lnTo>
                  <a:pt x="354" y="443"/>
                </a:lnTo>
                <a:lnTo>
                  <a:pt x="352" y="431"/>
                </a:lnTo>
                <a:lnTo>
                  <a:pt x="350" y="418"/>
                </a:lnTo>
                <a:lnTo>
                  <a:pt x="348" y="404"/>
                </a:lnTo>
                <a:lnTo>
                  <a:pt x="347" y="390"/>
                </a:lnTo>
                <a:lnTo>
                  <a:pt x="346" y="375"/>
                </a:lnTo>
                <a:lnTo>
                  <a:pt x="346" y="360"/>
                </a:lnTo>
                <a:lnTo>
                  <a:pt x="346" y="346"/>
                </a:lnTo>
                <a:lnTo>
                  <a:pt x="346" y="333"/>
                </a:lnTo>
                <a:lnTo>
                  <a:pt x="348" y="321"/>
                </a:lnTo>
                <a:lnTo>
                  <a:pt x="349" y="309"/>
                </a:lnTo>
                <a:lnTo>
                  <a:pt x="351" y="297"/>
                </a:lnTo>
                <a:lnTo>
                  <a:pt x="353" y="286"/>
                </a:lnTo>
                <a:lnTo>
                  <a:pt x="356" y="275"/>
                </a:lnTo>
                <a:lnTo>
                  <a:pt x="359" y="265"/>
                </a:lnTo>
                <a:lnTo>
                  <a:pt x="363" y="255"/>
                </a:lnTo>
                <a:lnTo>
                  <a:pt x="367" y="245"/>
                </a:lnTo>
                <a:lnTo>
                  <a:pt x="371" y="236"/>
                </a:lnTo>
                <a:lnTo>
                  <a:pt x="375" y="228"/>
                </a:lnTo>
                <a:lnTo>
                  <a:pt x="380" y="219"/>
                </a:lnTo>
                <a:lnTo>
                  <a:pt x="386" y="212"/>
                </a:lnTo>
                <a:lnTo>
                  <a:pt x="392" y="204"/>
                </a:lnTo>
                <a:lnTo>
                  <a:pt x="398" y="197"/>
                </a:lnTo>
                <a:lnTo>
                  <a:pt x="404" y="191"/>
                </a:lnTo>
                <a:lnTo>
                  <a:pt x="411" y="185"/>
                </a:lnTo>
                <a:lnTo>
                  <a:pt x="418" y="179"/>
                </a:lnTo>
                <a:lnTo>
                  <a:pt x="426" y="174"/>
                </a:lnTo>
                <a:lnTo>
                  <a:pt x="433" y="169"/>
                </a:lnTo>
                <a:lnTo>
                  <a:pt x="442" y="165"/>
                </a:lnTo>
                <a:lnTo>
                  <a:pt x="450" y="161"/>
                </a:lnTo>
                <a:lnTo>
                  <a:pt x="459" y="157"/>
                </a:lnTo>
                <a:lnTo>
                  <a:pt x="468" y="154"/>
                </a:lnTo>
                <a:lnTo>
                  <a:pt x="477" y="152"/>
                </a:lnTo>
                <a:lnTo>
                  <a:pt x="487" y="149"/>
                </a:lnTo>
                <a:lnTo>
                  <a:pt x="497" y="147"/>
                </a:lnTo>
                <a:lnTo>
                  <a:pt x="507" y="146"/>
                </a:lnTo>
                <a:lnTo>
                  <a:pt x="518" y="145"/>
                </a:lnTo>
                <a:lnTo>
                  <a:pt x="540" y="144"/>
                </a:lnTo>
                <a:lnTo>
                  <a:pt x="553" y="144"/>
                </a:lnTo>
                <a:lnTo>
                  <a:pt x="566" y="145"/>
                </a:lnTo>
                <a:lnTo>
                  <a:pt x="579" y="146"/>
                </a:lnTo>
                <a:lnTo>
                  <a:pt x="591" y="148"/>
                </a:lnTo>
                <a:lnTo>
                  <a:pt x="602" y="150"/>
                </a:lnTo>
                <a:lnTo>
                  <a:pt x="613" y="153"/>
                </a:lnTo>
                <a:lnTo>
                  <a:pt x="623" y="156"/>
                </a:lnTo>
                <a:lnTo>
                  <a:pt x="627" y="158"/>
                </a:lnTo>
                <a:lnTo>
                  <a:pt x="632" y="160"/>
                </a:lnTo>
                <a:lnTo>
                  <a:pt x="641" y="164"/>
                </a:lnTo>
                <a:lnTo>
                  <a:pt x="651" y="168"/>
                </a:lnTo>
                <a:lnTo>
                  <a:pt x="659" y="173"/>
                </a:lnTo>
                <a:lnTo>
                  <a:pt x="666" y="179"/>
                </a:lnTo>
                <a:lnTo>
                  <a:pt x="673" y="185"/>
                </a:lnTo>
                <a:lnTo>
                  <a:pt x="680" y="192"/>
                </a:lnTo>
                <a:lnTo>
                  <a:pt x="683" y="195"/>
                </a:lnTo>
                <a:lnTo>
                  <a:pt x="686" y="198"/>
                </a:lnTo>
                <a:lnTo>
                  <a:pt x="692" y="206"/>
                </a:lnTo>
                <a:lnTo>
                  <a:pt x="697" y="214"/>
                </a:lnTo>
                <a:lnTo>
                  <a:pt x="702" y="222"/>
                </a:lnTo>
                <a:lnTo>
                  <a:pt x="706" y="231"/>
                </a:lnTo>
                <a:lnTo>
                  <a:pt x="710" y="240"/>
                </a:lnTo>
                <a:lnTo>
                  <a:pt x="714" y="250"/>
                </a:lnTo>
                <a:lnTo>
                  <a:pt x="717" y="260"/>
                </a:lnTo>
                <a:lnTo>
                  <a:pt x="720" y="271"/>
                </a:lnTo>
                <a:lnTo>
                  <a:pt x="722" y="282"/>
                </a:lnTo>
                <a:lnTo>
                  <a:pt x="724" y="293"/>
                </a:lnTo>
                <a:lnTo>
                  <a:pt x="726" y="305"/>
                </a:lnTo>
                <a:lnTo>
                  <a:pt x="729" y="331"/>
                </a:lnTo>
                <a:lnTo>
                  <a:pt x="730" y="344"/>
                </a:lnTo>
                <a:lnTo>
                  <a:pt x="730" y="358"/>
                </a:lnTo>
                <a:lnTo>
                  <a:pt x="731" y="387"/>
                </a:lnTo>
                <a:lnTo>
                  <a:pt x="730" y="391"/>
                </a:lnTo>
                <a:lnTo>
                  <a:pt x="730" y="392"/>
                </a:lnTo>
                <a:lnTo>
                  <a:pt x="729" y="393"/>
                </a:lnTo>
                <a:lnTo>
                  <a:pt x="728" y="394"/>
                </a:lnTo>
                <a:lnTo>
                  <a:pt x="727" y="394"/>
                </a:lnTo>
                <a:lnTo>
                  <a:pt x="724" y="395"/>
                </a:lnTo>
                <a:close/>
                <a:moveTo>
                  <a:pt x="990" y="216"/>
                </a:moveTo>
                <a:lnTo>
                  <a:pt x="952" y="217"/>
                </a:lnTo>
                <a:lnTo>
                  <a:pt x="913" y="220"/>
                </a:lnTo>
                <a:lnTo>
                  <a:pt x="909" y="221"/>
                </a:lnTo>
                <a:lnTo>
                  <a:pt x="908" y="222"/>
                </a:lnTo>
                <a:lnTo>
                  <a:pt x="906" y="223"/>
                </a:lnTo>
                <a:lnTo>
                  <a:pt x="904" y="225"/>
                </a:lnTo>
                <a:lnTo>
                  <a:pt x="903" y="227"/>
                </a:lnTo>
                <a:lnTo>
                  <a:pt x="902" y="230"/>
                </a:lnTo>
                <a:lnTo>
                  <a:pt x="902" y="233"/>
                </a:lnTo>
                <a:lnTo>
                  <a:pt x="902" y="560"/>
                </a:lnTo>
                <a:lnTo>
                  <a:pt x="901" y="563"/>
                </a:lnTo>
                <a:lnTo>
                  <a:pt x="900" y="566"/>
                </a:lnTo>
                <a:lnTo>
                  <a:pt x="899" y="567"/>
                </a:lnTo>
                <a:lnTo>
                  <a:pt x="898" y="567"/>
                </a:lnTo>
                <a:lnTo>
                  <a:pt x="895" y="568"/>
                </a:lnTo>
                <a:lnTo>
                  <a:pt x="796" y="568"/>
                </a:lnTo>
                <a:lnTo>
                  <a:pt x="793" y="567"/>
                </a:lnTo>
                <a:lnTo>
                  <a:pt x="791" y="566"/>
                </a:lnTo>
                <a:lnTo>
                  <a:pt x="789" y="564"/>
                </a:lnTo>
                <a:lnTo>
                  <a:pt x="789" y="560"/>
                </a:lnTo>
                <a:lnTo>
                  <a:pt x="789" y="198"/>
                </a:lnTo>
                <a:lnTo>
                  <a:pt x="790" y="186"/>
                </a:lnTo>
                <a:lnTo>
                  <a:pt x="791" y="180"/>
                </a:lnTo>
                <a:lnTo>
                  <a:pt x="793" y="175"/>
                </a:lnTo>
                <a:lnTo>
                  <a:pt x="795" y="172"/>
                </a:lnTo>
                <a:lnTo>
                  <a:pt x="796" y="170"/>
                </a:lnTo>
                <a:lnTo>
                  <a:pt x="799" y="168"/>
                </a:lnTo>
                <a:lnTo>
                  <a:pt x="801" y="166"/>
                </a:lnTo>
                <a:lnTo>
                  <a:pt x="807" y="164"/>
                </a:lnTo>
                <a:lnTo>
                  <a:pt x="810" y="163"/>
                </a:lnTo>
                <a:lnTo>
                  <a:pt x="814" y="162"/>
                </a:lnTo>
                <a:lnTo>
                  <a:pt x="854" y="158"/>
                </a:lnTo>
                <a:lnTo>
                  <a:pt x="900" y="154"/>
                </a:lnTo>
                <a:lnTo>
                  <a:pt x="947" y="150"/>
                </a:lnTo>
                <a:lnTo>
                  <a:pt x="970" y="149"/>
                </a:lnTo>
                <a:lnTo>
                  <a:pt x="991" y="148"/>
                </a:lnTo>
                <a:lnTo>
                  <a:pt x="994" y="148"/>
                </a:lnTo>
                <a:lnTo>
                  <a:pt x="995" y="149"/>
                </a:lnTo>
                <a:lnTo>
                  <a:pt x="996" y="150"/>
                </a:lnTo>
                <a:lnTo>
                  <a:pt x="997" y="152"/>
                </a:lnTo>
                <a:lnTo>
                  <a:pt x="997" y="155"/>
                </a:lnTo>
                <a:lnTo>
                  <a:pt x="997" y="209"/>
                </a:lnTo>
                <a:lnTo>
                  <a:pt x="997" y="212"/>
                </a:lnTo>
                <a:lnTo>
                  <a:pt x="996" y="213"/>
                </a:lnTo>
                <a:lnTo>
                  <a:pt x="995" y="214"/>
                </a:lnTo>
                <a:lnTo>
                  <a:pt x="993" y="215"/>
                </a:lnTo>
                <a:lnTo>
                  <a:pt x="990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cap="all" baseline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632BB-5AD4-4056-9ADE-414F5656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2" y="1844675"/>
            <a:ext cx="10226676" cy="172834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8C1F4-17E6-4AAD-A5F1-C785416FA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3789040"/>
            <a:ext cx="10226676" cy="792088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1EED40-0604-44CE-B78F-51B3EA4A4C5A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E9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32BB-5AD4-4056-9ADE-414F5656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2" y="1844675"/>
            <a:ext cx="10226676" cy="17287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8C1F4-17E6-4AAD-A5F1-C785416FA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3789040"/>
            <a:ext cx="10226676" cy="792088"/>
          </a:xfrm>
        </p:spPr>
        <p:txBody>
          <a:bodyPr/>
          <a:lstStyle>
            <a:lvl1pPr marL="0" indent="0" algn="ct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183DE-8C88-4C29-B1C8-6FDE18E063EF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179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632BB-5AD4-4056-9ADE-414F5656D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2" y="1844675"/>
            <a:ext cx="10226676" cy="172834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8C1F4-17E6-4AAD-A5F1-C785416FA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2" y="3789040"/>
            <a:ext cx="10226676" cy="792088"/>
          </a:xfr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7A5F61-94E6-4DF2-A46D-263B8335E06E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0706400" y="6321600"/>
            <a:ext cx="1080000" cy="205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65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8B90E-2BB0-4337-B7E7-35724C7F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21812-CAA0-42D7-8C5F-B9D419D6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20162-F39C-41DB-B3F3-5C5F71BA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F42D-7C4B-4865-84B6-35078AC3D32E}" type="datetime1">
              <a:rPr lang="fi-FI" smtClean="0"/>
              <a:t>12.3.2026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D2C3-25C8-4352-8776-5CCE4854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83F22-7BC5-4BF7-A433-07CF59FC8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2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bg>
      <p:bgPr>
        <a:solidFill>
          <a:srgbClr val="E9F2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9090-0A4E-47CB-A112-8E85CF9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060575"/>
            <a:ext cx="10585449" cy="1512441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3029C-98BF-4F62-974F-E4F1D71FD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789040"/>
            <a:ext cx="10585450" cy="864245"/>
          </a:xfrm>
        </p:spPr>
        <p:txBody>
          <a:bodyPr anchor="t" anchorCtr="0"/>
          <a:lstStyle>
            <a:lvl1pPr marL="0" indent="0">
              <a:buNone/>
              <a:defRPr sz="240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E04B-DFCC-463D-9407-8296E7CA95A9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2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8830DC-E8A0-41AD-BAB4-49A23E7F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476672"/>
            <a:ext cx="9505950" cy="11521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E8A2E-9367-4649-9AEF-5F415EFB0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2060575"/>
            <a:ext cx="9505949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07AB-9E80-41BB-B42D-8CFDC72607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5920" y="6381328"/>
            <a:ext cx="1440160" cy="1437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900" cap="all" baseline="0">
                <a:solidFill>
                  <a:schemeClr val="accent1"/>
                </a:solidFill>
              </a:defRPr>
            </a:lvl1pPr>
          </a:lstStyle>
          <a:p>
            <a:fld id="{06BC7E9C-D2B1-4E99-98BA-64B78F977A1B}" type="datetime1">
              <a:rPr lang="fi-FI" smtClean="0"/>
              <a:t>12.3.2026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74455-FD42-4F1A-8742-5D2F5F945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3392" y="6381327"/>
            <a:ext cx="4752528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cap="all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35B03-E8FE-4972-B706-393AD4206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5361" y="6381178"/>
            <a:ext cx="288032" cy="1440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cap="all" baseline="0">
                <a:solidFill>
                  <a:schemeClr val="accent1"/>
                </a:solidFill>
              </a:defRPr>
            </a:lvl1pPr>
          </a:lstStyle>
          <a:p>
            <a:fld id="{2D93476C-688A-4883-A256-C6221A266D6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10704632" y="6320872"/>
            <a:ext cx="1080000" cy="204472"/>
          </a:xfrm>
          <a:custGeom>
            <a:avLst/>
            <a:gdLst>
              <a:gd name="T0" fmla="*/ 4 w 3898"/>
              <a:gd name="T1" fmla="*/ 104 h 738"/>
              <a:gd name="T2" fmla="*/ 2251 w 3898"/>
              <a:gd name="T3" fmla="*/ 153 h 738"/>
              <a:gd name="T4" fmla="*/ 2025 w 3898"/>
              <a:gd name="T5" fmla="*/ 738 h 738"/>
              <a:gd name="T6" fmla="*/ 2027 w 3898"/>
              <a:gd name="T7" fmla="*/ 569 h 738"/>
              <a:gd name="T8" fmla="*/ 1943 w 3898"/>
              <a:gd name="T9" fmla="*/ 152 h 738"/>
              <a:gd name="T10" fmla="*/ 2847 w 3898"/>
              <a:gd name="T11" fmla="*/ 566 h 738"/>
              <a:gd name="T12" fmla="*/ 2667 w 3898"/>
              <a:gd name="T13" fmla="*/ 513 h 738"/>
              <a:gd name="T14" fmla="*/ 2657 w 3898"/>
              <a:gd name="T15" fmla="*/ 151 h 738"/>
              <a:gd name="T16" fmla="*/ 2834 w 3898"/>
              <a:gd name="T17" fmla="*/ 151 h 738"/>
              <a:gd name="T18" fmla="*/ 2778 w 3898"/>
              <a:gd name="T19" fmla="*/ 479 h 738"/>
              <a:gd name="T20" fmla="*/ 1314 w 3898"/>
              <a:gd name="T21" fmla="*/ 552 h 738"/>
              <a:gd name="T22" fmla="*/ 1024 w 3898"/>
              <a:gd name="T23" fmla="*/ 153 h 738"/>
              <a:gd name="T24" fmla="*/ 1323 w 3898"/>
              <a:gd name="T25" fmla="*/ 153 h 738"/>
              <a:gd name="T26" fmla="*/ 1568 w 3898"/>
              <a:gd name="T27" fmla="*/ 253 h 738"/>
              <a:gd name="T28" fmla="*/ 1702 w 3898"/>
              <a:gd name="T29" fmla="*/ 271 h 738"/>
              <a:gd name="T30" fmla="*/ 1561 w 3898"/>
              <a:gd name="T31" fmla="*/ 398 h 738"/>
              <a:gd name="T32" fmla="*/ 1652 w 3898"/>
              <a:gd name="T33" fmla="*/ 502 h 738"/>
              <a:gd name="T34" fmla="*/ 1647 w 3898"/>
              <a:gd name="T35" fmla="*/ 576 h 738"/>
              <a:gd name="T36" fmla="*/ 1463 w 3898"/>
              <a:gd name="T37" fmla="*/ 485 h 738"/>
              <a:gd name="T38" fmla="*/ 1464 w 3898"/>
              <a:gd name="T39" fmla="*/ 236 h 738"/>
              <a:gd name="T40" fmla="*/ 1660 w 3898"/>
              <a:gd name="T41" fmla="*/ 145 h 738"/>
              <a:gd name="T42" fmla="*/ 1809 w 3898"/>
              <a:gd name="T43" fmla="*/ 260 h 738"/>
              <a:gd name="T44" fmla="*/ 2275 w 3898"/>
              <a:gd name="T45" fmla="*/ 566 h 738"/>
              <a:gd name="T46" fmla="*/ 2460 w 3898"/>
              <a:gd name="T47" fmla="*/ 474 h 738"/>
              <a:gd name="T48" fmla="*/ 2295 w 3898"/>
              <a:gd name="T49" fmla="*/ 327 h 738"/>
              <a:gd name="T50" fmla="*/ 2311 w 3898"/>
              <a:gd name="T51" fmla="*/ 176 h 738"/>
              <a:gd name="T52" fmla="*/ 2567 w 3898"/>
              <a:gd name="T53" fmla="*/ 160 h 738"/>
              <a:gd name="T54" fmla="*/ 2389 w 3898"/>
              <a:gd name="T55" fmla="*/ 237 h 738"/>
              <a:gd name="T56" fmla="*/ 2547 w 3898"/>
              <a:gd name="T57" fmla="*/ 365 h 738"/>
              <a:gd name="T58" fmla="*/ 2536 w 3898"/>
              <a:gd name="T59" fmla="*/ 536 h 738"/>
              <a:gd name="T60" fmla="*/ 3068 w 3898"/>
              <a:gd name="T61" fmla="*/ 366 h 738"/>
              <a:gd name="T62" fmla="*/ 3006 w 3898"/>
              <a:gd name="T63" fmla="*/ 473 h 738"/>
              <a:gd name="T64" fmla="*/ 3247 w 3898"/>
              <a:gd name="T65" fmla="*/ 557 h 738"/>
              <a:gd name="T66" fmla="*/ 2922 w 3898"/>
              <a:gd name="T67" fmla="*/ 538 h 738"/>
              <a:gd name="T68" fmla="*/ 2891 w 3898"/>
              <a:gd name="T69" fmla="*/ 373 h 738"/>
              <a:gd name="T70" fmla="*/ 3134 w 3898"/>
              <a:gd name="T71" fmla="*/ 283 h 738"/>
              <a:gd name="T72" fmla="*/ 2941 w 3898"/>
              <a:gd name="T73" fmla="*/ 219 h 738"/>
              <a:gd name="T74" fmla="*/ 3160 w 3898"/>
              <a:gd name="T75" fmla="*/ 157 h 738"/>
              <a:gd name="T76" fmla="*/ 3325 w 3898"/>
              <a:gd name="T77" fmla="*/ 572 h 738"/>
              <a:gd name="T78" fmla="*/ 3680 w 3898"/>
              <a:gd name="T79" fmla="*/ 212 h 738"/>
              <a:gd name="T80" fmla="*/ 3612 w 3898"/>
              <a:gd name="T81" fmla="*/ 415 h 738"/>
              <a:gd name="T82" fmla="*/ 3729 w 3898"/>
              <a:gd name="T83" fmla="*/ 503 h 738"/>
              <a:gd name="T84" fmla="*/ 3777 w 3898"/>
              <a:gd name="T85" fmla="*/ 278 h 738"/>
              <a:gd name="T86" fmla="*/ 3622 w 3898"/>
              <a:gd name="T87" fmla="*/ 565 h 738"/>
              <a:gd name="T88" fmla="*/ 3498 w 3898"/>
              <a:gd name="T89" fmla="*/ 401 h 738"/>
              <a:gd name="T90" fmla="*/ 3565 w 3898"/>
              <a:gd name="T91" fmla="*/ 184 h 738"/>
              <a:gd name="T92" fmla="*/ 3798 w 3898"/>
              <a:gd name="T93" fmla="*/ 164 h 738"/>
              <a:gd name="T94" fmla="*/ 3898 w 3898"/>
              <a:gd name="T95" fmla="*/ 349 h 738"/>
              <a:gd name="T96" fmla="*/ 3839 w 3898"/>
              <a:gd name="T97" fmla="*/ 529 h 738"/>
              <a:gd name="T98" fmla="*/ 494 w 3898"/>
              <a:gd name="T99" fmla="*/ 227 h 738"/>
              <a:gd name="T100" fmla="*/ 611 w 3898"/>
              <a:gd name="T101" fmla="*/ 329 h 738"/>
              <a:gd name="T102" fmla="*/ 561 w 3898"/>
              <a:gd name="T103" fmla="*/ 216 h 738"/>
              <a:gd name="T104" fmla="*/ 505 w 3898"/>
              <a:gd name="T105" fmla="*/ 487 h 738"/>
              <a:gd name="T106" fmla="*/ 674 w 3898"/>
              <a:gd name="T107" fmla="*/ 565 h 738"/>
              <a:gd name="T108" fmla="*/ 419 w 3898"/>
              <a:gd name="T109" fmla="*/ 543 h 738"/>
              <a:gd name="T110" fmla="*/ 348 w 3898"/>
              <a:gd name="T111" fmla="*/ 321 h 738"/>
              <a:gd name="T112" fmla="*/ 468 w 3898"/>
              <a:gd name="T113" fmla="*/ 154 h 738"/>
              <a:gd name="T114" fmla="*/ 683 w 3898"/>
              <a:gd name="T115" fmla="*/ 195 h 738"/>
              <a:gd name="T116" fmla="*/ 724 w 3898"/>
              <a:gd name="T117" fmla="*/ 395 h 738"/>
              <a:gd name="T118" fmla="*/ 789 w 3898"/>
              <a:gd name="T119" fmla="*/ 198 h 738"/>
              <a:gd name="T120" fmla="*/ 997 w 3898"/>
              <a:gd name="T121" fmla="*/ 21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98" h="738">
                <a:moveTo>
                  <a:pt x="424" y="97"/>
                </a:moveTo>
                <a:lnTo>
                  <a:pt x="423" y="100"/>
                </a:lnTo>
                <a:lnTo>
                  <a:pt x="423" y="102"/>
                </a:lnTo>
                <a:lnTo>
                  <a:pt x="422" y="103"/>
                </a:lnTo>
                <a:lnTo>
                  <a:pt x="419" y="104"/>
                </a:lnTo>
                <a:lnTo>
                  <a:pt x="416" y="105"/>
                </a:lnTo>
                <a:lnTo>
                  <a:pt x="272" y="105"/>
                </a:lnTo>
                <a:lnTo>
                  <a:pt x="272" y="556"/>
                </a:lnTo>
                <a:lnTo>
                  <a:pt x="272" y="560"/>
                </a:lnTo>
                <a:lnTo>
                  <a:pt x="270" y="563"/>
                </a:lnTo>
                <a:lnTo>
                  <a:pt x="269" y="564"/>
                </a:lnTo>
                <a:lnTo>
                  <a:pt x="268" y="565"/>
                </a:lnTo>
                <a:lnTo>
                  <a:pt x="266" y="565"/>
                </a:lnTo>
                <a:lnTo>
                  <a:pt x="264" y="566"/>
                </a:lnTo>
                <a:lnTo>
                  <a:pt x="156" y="566"/>
                </a:lnTo>
                <a:lnTo>
                  <a:pt x="153" y="565"/>
                </a:lnTo>
                <a:lnTo>
                  <a:pt x="151" y="563"/>
                </a:lnTo>
                <a:lnTo>
                  <a:pt x="149" y="560"/>
                </a:lnTo>
                <a:lnTo>
                  <a:pt x="149" y="556"/>
                </a:lnTo>
                <a:lnTo>
                  <a:pt x="149" y="105"/>
                </a:lnTo>
                <a:lnTo>
                  <a:pt x="7" y="105"/>
                </a:lnTo>
                <a:lnTo>
                  <a:pt x="4" y="104"/>
                </a:lnTo>
                <a:lnTo>
                  <a:pt x="2" y="102"/>
                </a:lnTo>
                <a:lnTo>
                  <a:pt x="1" y="100"/>
                </a:lnTo>
                <a:lnTo>
                  <a:pt x="0" y="96"/>
                </a:lnTo>
                <a:lnTo>
                  <a:pt x="0" y="32"/>
                </a:lnTo>
                <a:lnTo>
                  <a:pt x="0" y="29"/>
                </a:lnTo>
                <a:lnTo>
                  <a:pt x="1" y="27"/>
                </a:lnTo>
                <a:lnTo>
                  <a:pt x="2" y="26"/>
                </a:lnTo>
                <a:lnTo>
                  <a:pt x="3" y="25"/>
                </a:lnTo>
                <a:lnTo>
                  <a:pt x="4" y="25"/>
                </a:lnTo>
                <a:lnTo>
                  <a:pt x="8" y="25"/>
                </a:lnTo>
                <a:lnTo>
                  <a:pt x="424" y="25"/>
                </a:lnTo>
                <a:lnTo>
                  <a:pt x="426" y="25"/>
                </a:lnTo>
                <a:lnTo>
                  <a:pt x="428" y="26"/>
                </a:lnTo>
                <a:lnTo>
                  <a:pt x="429" y="27"/>
                </a:lnTo>
                <a:lnTo>
                  <a:pt x="430" y="28"/>
                </a:lnTo>
                <a:lnTo>
                  <a:pt x="430" y="29"/>
                </a:lnTo>
                <a:lnTo>
                  <a:pt x="430" y="30"/>
                </a:lnTo>
                <a:lnTo>
                  <a:pt x="430" y="32"/>
                </a:lnTo>
                <a:lnTo>
                  <a:pt x="424" y="97"/>
                </a:lnTo>
                <a:close/>
                <a:moveTo>
                  <a:pt x="2247" y="151"/>
                </a:moveTo>
                <a:lnTo>
                  <a:pt x="2249" y="152"/>
                </a:lnTo>
                <a:lnTo>
                  <a:pt x="2251" y="153"/>
                </a:lnTo>
                <a:lnTo>
                  <a:pt x="2252" y="154"/>
                </a:lnTo>
                <a:lnTo>
                  <a:pt x="2252" y="156"/>
                </a:lnTo>
                <a:lnTo>
                  <a:pt x="2252" y="157"/>
                </a:lnTo>
                <a:lnTo>
                  <a:pt x="2169" y="477"/>
                </a:lnTo>
                <a:lnTo>
                  <a:pt x="2161" y="505"/>
                </a:lnTo>
                <a:lnTo>
                  <a:pt x="2150" y="540"/>
                </a:lnTo>
                <a:lnTo>
                  <a:pt x="2143" y="559"/>
                </a:lnTo>
                <a:lnTo>
                  <a:pt x="2136" y="578"/>
                </a:lnTo>
                <a:lnTo>
                  <a:pt x="2129" y="596"/>
                </a:lnTo>
                <a:lnTo>
                  <a:pt x="2125" y="605"/>
                </a:lnTo>
                <a:lnTo>
                  <a:pt x="2120" y="613"/>
                </a:lnTo>
                <a:lnTo>
                  <a:pt x="2109" y="635"/>
                </a:lnTo>
                <a:lnTo>
                  <a:pt x="2098" y="654"/>
                </a:lnTo>
                <a:lnTo>
                  <a:pt x="2087" y="670"/>
                </a:lnTo>
                <a:lnTo>
                  <a:pt x="2077" y="685"/>
                </a:lnTo>
                <a:lnTo>
                  <a:pt x="2067" y="698"/>
                </a:lnTo>
                <a:lnTo>
                  <a:pt x="2057" y="710"/>
                </a:lnTo>
                <a:lnTo>
                  <a:pt x="2046" y="722"/>
                </a:lnTo>
                <a:lnTo>
                  <a:pt x="2034" y="733"/>
                </a:lnTo>
                <a:lnTo>
                  <a:pt x="2031" y="735"/>
                </a:lnTo>
                <a:lnTo>
                  <a:pt x="2028" y="737"/>
                </a:lnTo>
                <a:lnTo>
                  <a:pt x="2025" y="738"/>
                </a:lnTo>
                <a:lnTo>
                  <a:pt x="2022" y="738"/>
                </a:lnTo>
                <a:lnTo>
                  <a:pt x="1929" y="738"/>
                </a:lnTo>
                <a:lnTo>
                  <a:pt x="1927" y="738"/>
                </a:lnTo>
                <a:lnTo>
                  <a:pt x="1926" y="737"/>
                </a:lnTo>
                <a:lnTo>
                  <a:pt x="1924" y="735"/>
                </a:lnTo>
                <a:lnTo>
                  <a:pt x="1924" y="733"/>
                </a:lnTo>
                <a:lnTo>
                  <a:pt x="1925" y="730"/>
                </a:lnTo>
                <a:lnTo>
                  <a:pt x="1939" y="714"/>
                </a:lnTo>
                <a:lnTo>
                  <a:pt x="1954" y="698"/>
                </a:lnTo>
                <a:lnTo>
                  <a:pt x="1962" y="687"/>
                </a:lnTo>
                <a:lnTo>
                  <a:pt x="1971" y="677"/>
                </a:lnTo>
                <a:lnTo>
                  <a:pt x="1988" y="654"/>
                </a:lnTo>
                <a:lnTo>
                  <a:pt x="1996" y="642"/>
                </a:lnTo>
                <a:lnTo>
                  <a:pt x="2004" y="629"/>
                </a:lnTo>
                <a:lnTo>
                  <a:pt x="2011" y="617"/>
                </a:lnTo>
                <a:lnTo>
                  <a:pt x="2018" y="605"/>
                </a:lnTo>
                <a:lnTo>
                  <a:pt x="2023" y="592"/>
                </a:lnTo>
                <a:lnTo>
                  <a:pt x="2027" y="581"/>
                </a:lnTo>
                <a:lnTo>
                  <a:pt x="2029" y="575"/>
                </a:lnTo>
                <a:lnTo>
                  <a:pt x="2028" y="572"/>
                </a:lnTo>
                <a:lnTo>
                  <a:pt x="2028" y="570"/>
                </a:lnTo>
                <a:lnTo>
                  <a:pt x="2027" y="569"/>
                </a:lnTo>
                <a:lnTo>
                  <a:pt x="2025" y="568"/>
                </a:lnTo>
                <a:lnTo>
                  <a:pt x="2023" y="568"/>
                </a:lnTo>
                <a:lnTo>
                  <a:pt x="1989" y="568"/>
                </a:lnTo>
                <a:lnTo>
                  <a:pt x="1983" y="567"/>
                </a:lnTo>
                <a:lnTo>
                  <a:pt x="1978" y="565"/>
                </a:lnTo>
                <a:lnTo>
                  <a:pt x="1972" y="563"/>
                </a:lnTo>
                <a:lnTo>
                  <a:pt x="1968" y="560"/>
                </a:lnTo>
                <a:lnTo>
                  <a:pt x="1964" y="556"/>
                </a:lnTo>
                <a:lnTo>
                  <a:pt x="1960" y="551"/>
                </a:lnTo>
                <a:lnTo>
                  <a:pt x="1957" y="546"/>
                </a:lnTo>
                <a:lnTo>
                  <a:pt x="1954" y="540"/>
                </a:lnTo>
                <a:lnTo>
                  <a:pt x="1828" y="157"/>
                </a:lnTo>
                <a:lnTo>
                  <a:pt x="1828" y="156"/>
                </a:lnTo>
                <a:lnTo>
                  <a:pt x="1827" y="156"/>
                </a:lnTo>
                <a:lnTo>
                  <a:pt x="1828" y="154"/>
                </a:lnTo>
                <a:lnTo>
                  <a:pt x="1830" y="152"/>
                </a:lnTo>
                <a:lnTo>
                  <a:pt x="1832" y="152"/>
                </a:lnTo>
                <a:lnTo>
                  <a:pt x="1834" y="151"/>
                </a:lnTo>
                <a:lnTo>
                  <a:pt x="1937" y="151"/>
                </a:lnTo>
                <a:lnTo>
                  <a:pt x="1940" y="152"/>
                </a:lnTo>
                <a:lnTo>
                  <a:pt x="1941" y="152"/>
                </a:lnTo>
                <a:lnTo>
                  <a:pt x="1943" y="152"/>
                </a:lnTo>
                <a:lnTo>
                  <a:pt x="1943" y="153"/>
                </a:lnTo>
                <a:lnTo>
                  <a:pt x="1944" y="154"/>
                </a:lnTo>
                <a:lnTo>
                  <a:pt x="1945" y="156"/>
                </a:lnTo>
                <a:lnTo>
                  <a:pt x="2042" y="494"/>
                </a:lnTo>
                <a:lnTo>
                  <a:pt x="2043" y="497"/>
                </a:lnTo>
                <a:lnTo>
                  <a:pt x="2045" y="499"/>
                </a:lnTo>
                <a:lnTo>
                  <a:pt x="2047" y="500"/>
                </a:lnTo>
                <a:lnTo>
                  <a:pt x="2049" y="501"/>
                </a:lnTo>
                <a:lnTo>
                  <a:pt x="2051" y="501"/>
                </a:lnTo>
                <a:lnTo>
                  <a:pt x="2054" y="500"/>
                </a:lnTo>
                <a:lnTo>
                  <a:pt x="2055" y="499"/>
                </a:lnTo>
                <a:lnTo>
                  <a:pt x="2057" y="497"/>
                </a:lnTo>
                <a:lnTo>
                  <a:pt x="2058" y="495"/>
                </a:lnTo>
                <a:lnTo>
                  <a:pt x="2141" y="156"/>
                </a:lnTo>
                <a:lnTo>
                  <a:pt x="2142" y="154"/>
                </a:lnTo>
                <a:lnTo>
                  <a:pt x="2144" y="153"/>
                </a:lnTo>
                <a:lnTo>
                  <a:pt x="2146" y="152"/>
                </a:lnTo>
                <a:lnTo>
                  <a:pt x="2148" y="151"/>
                </a:lnTo>
                <a:lnTo>
                  <a:pt x="2247" y="151"/>
                </a:lnTo>
                <a:close/>
                <a:moveTo>
                  <a:pt x="2850" y="561"/>
                </a:moveTo>
                <a:lnTo>
                  <a:pt x="2849" y="564"/>
                </a:lnTo>
                <a:lnTo>
                  <a:pt x="2847" y="566"/>
                </a:lnTo>
                <a:lnTo>
                  <a:pt x="2845" y="567"/>
                </a:lnTo>
                <a:lnTo>
                  <a:pt x="2842" y="568"/>
                </a:lnTo>
                <a:lnTo>
                  <a:pt x="2800" y="572"/>
                </a:lnTo>
                <a:lnTo>
                  <a:pt x="2782" y="573"/>
                </a:lnTo>
                <a:lnTo>
                  <a:pt x="2764" y="573"/>
                </a:lnTo>
                <a:lnTo>
                  <a:pt x="2751" y="572"/>
                </a:lnTo>
                <a:lnTo>
                  <a:pt x="2745" y="572"/>
                </a:lnTo>
                <a:lnTo>
                  <a:pt x="2739" y="571"/>
                </a:lnTo>
                <a:lnTo>
                  <a:pt x="2729" y="569"/>
                </a:lnTo>
                <a:lnTo>
                  <a:pt x="2718" y="567"/>
                </a:lnTo>
                <a:lnTo>
                  <a:pt x="2709" y="563"/>
                </a:lnTo>
                <a:lnTo>
                  <a:pt x="2705" y="561"/>
                </a:lnTo>
                <a:lnTo>
                  <a:pt x="2701" y="559"/>
                </a:lnTo>
                <a:lnTo>
                  <a:pt x="2697" y="556"/>
                </a:lnTo>
                <a:lnTo>
                  <a:pt x="2693" y="553"/>
                </a:lnTo>
                <a:lnTo>
                  <a:pt x="2686" y="547"/>
                </a:lnTo>
                <a:lnTo>
                  <a:pt x="2683" y="544"/>
                </a:lnTo>
                <a:lnTo>
                  <a:pt x="2680" y="540"/>
                </a:lnTo>
                <a:lnTo>
                  <a:pt x="2677" y="536"/>
                </a:lnTo>
                <a:lnTo>
                  <a:pt x="2675" y="532"/>
                </a:lnTo>
                <a:lnTo>
                  <a:pt x="2670" y="523"/>
                </a:lnTo>
                <a:lnTo>
                  <a:pt x="2667" y="513"/>
                </a:lnTo>
                <a:lnTo>
                  <a:pt x="2664" y="502"/>
                </a:lnTo>
                <a:lnTo>
                  <a:pt x="2662" y="490"/>
                </a:lnTo>
                <a:lnTo>
                  <a:pt x="2660" y="477"/>
                </a:lnTo>
                <a:lnTo>
                  <a:pt x="2660" y="463"/>
                </a:lnTo>
                <a:lnTo>
                  <a:pt x="2660" y="224"/>
                </a:lnTo>
                <a:lnTo>
                  <a:pt x="2660" y="220"/>
                </a:lnTo>
                <a:lnTo>
                  <a:pt x="2659" y="218"/>
                </a:lnTo>
                <a:lnTo>
                  <a:pt x="2658" y="217"/>
                </a:lnTo>
                <a:lnTo>
                  <a:pt x="2657" y="217"/>
                </a:lnTo>
                <a:lnTo>
                  <a:pt x="2654" y="216"/>
                </a:lnTo>
                <a:lnTo>
                  <a:pt x="2613" y="216"/>
                </a:lnTo>
                <a:lnTo>
                  <a:pt x="2610" y="216"/>
                </a:lnTo>
                <a:lnTo>
                  <a:pt x="2608" y="214"/>
                </a:lnTo>
                <a:lnTo>
                  <a:pt x="2607" y="212"/>
                </a:lnTo>
                <a:lnTo>
                  <a:pt x="2606" y="209"/>
                </a:lnTo>
                <a:lnTo>
                  <a:pt x="2606" y="158"/>
                </a:lnTo>
                <a:lnTo>
                  <a:pt x="2607" y="155"/>
                </a:lnTo>
                <a:lnTo>
                  <a:pt x="2608" y="153"/>
                </a:lnTo>
                <a:lnTo>
                  <a:pt x="2610" y="152"/>
                </a:lnTo>
                <a:lnTo>
                  <a:pt x="2614" y="151"/>
                </a:lnTo>
                <a:lnTo>
                  <a:pt x="2654" y="151"/>
                </a:lnTo>
                <a:lnTo>
                  <a:pt x="2657" y="151"/>
                </a:lnTo>
                <a:lnTo>
                  <a:pt x="2659" y="149"/>
                </a:lnTo>
                <a:lnTo>
                  <a:pt x="2660" y="147"/>
                </a:lnTo>
                <a:lnTo>
                  <a:pt x="2660" y="143"/>
                </a:lnTo>
                <a:lnTo>
                  <a:pt x="2661" y="47"/>
                </a:lnTo>
                <a:lnTo>
                  <a:pt x="2661" y="44"/>
                </a:lnTo>
                <a:lnTo>
                  <a:pt x="2662" y="42"/>
                </a:lnTo>
                <a:lnTo>
                  <a:pt x="2664" y="41"/>
                </a:lnTo>
                <a:lnTo>
                  <a:pt x="2666" y="40"/>
                </a:lnTo>
                <a:lnTo>
                  <a:pt x="2668" y="40"/>
                </a:lnTo>
                <a:lnTo>
                  <a:pt x="2767" y="33"/>
                </a:lnTo>
                <a:lnTo>
                  <a:pt x="2770" y="34"/>
                </a:lnTo>
                <a:lnTo>
                  <a:pt x="2771" y="34"/>
                </a:lnTo>
                <a:lnTo>
                  <a:pt x="2772" y="35"/>
                </a:lnTo>
                <a:lnTo>
                  <a:pt x="2773" y="37"/>
                </a:lnTo>
                <a:lnTo>
                  <a:pt x="2773" y="41"/>
                </a:lnTo>
                <a:lnTo>
                  <a:pt x="2773" y="144"/>
                </a:lnTo>
                <a:lnTo>
                  <a:pt x="2774" y="147"/>
                </a:lnTo>
                <a:lnTo>
                  <a:pt x="2775" y="149"/>
                </a:lnTo>
                <a:lnTo>
                  <a:pt x="2776" y="150"/>
                </a:lnTo>
                <a:lnTo>
                  <a:pt x="2777" y="151"/>
                </a:lnTo>
                <a:lnTo>
                  <a:pt x="2781" y="151"/>
                </a:lnTo>
                <a:lnTo>
                  <a:pt x="2834" y="151"/>
                </a:lnTo>
                <a:lnTo>
                  <a:pt x="2837" y="152"/>
                </a:lnTo>
                <a:lnTo>
                  <a:pt x="2840" y="153"/>
                </a:lnTo>
                <a:lnTo>
                  <a:pt x="2841" y="155"/>
                </a:lnTo>
                <a:lnTo>
                  <a:pt x="2841" y="159"/>
                </a:lnTo>
                <a:lnTo>
                  <a:pt x="2841" y="209"/>
                </a:lnTo>
                <a:lnTo>
                  <a:pt x="2841" y="212"/>
                </a:lnTo>
                <a:lnTo>
                  <a:pt x="2840" y="214"/>
                </a:lnTo>
                <a:lnTo>
                  <a:pt x="2838" y="215"/>
                </a:lnTo>
                <a:lnTo>
                  <a:pt x="2834" y="216"/>
                </a:lnTo>
                <a:lnTo>
                  <a:pt x="2781" y="216"/>
                </a:lnTo>
                <a:lnTo>
                  <a:pt x="2777" y="216"/>
                </a:lnTo>
                <a:lnTo>
                  <a:pt x="2776" y="217"/>
                </a:lnTo>
                <a:lnTo>
                  <a:pt x="2775" y="218"/>
                </a:lnTo>
                <a:lnTo>
                  <a:pt x="2774" y="219"/>
                </a:lnTo>
                <a:lnTo>
                  <a:pt x="2774" y="220"/>
                </a:lnTo>
                <a:lnTo>
                  <a:pt x="2773" y="224"/>
                </a:lnTo>
                <a:lnTo>
                  <a:pt x="2773" y="450"/>
                </a:lnTo>
                <a:lnTo>
                  <a:pt x="2773" y="457"/>
                </a:lnTo>
                <a:lnTo>
                  <a:pt x="2774" y="464"/>
                </a:lnTo>
                <a:lnTo>
                  <a:pt x="2775" y="470"/>
                </a:lnTo>
                <a:lnTo>
                  <a:pt x="2776" y="475"/>
                </a:lnTo>
                <a:lnTo>
                  <a:pt x="2778" y="479"/>
                </a:lnTo>
                <a:lnTo>
                  <a:pt x="2780" y="484"/>
                </a:lnTo>
                <a:lnTo>
                  <a:pt x="2783" y="487"/>
                </a:lnTo>
                <a:lnTo>
                  <a:pt x="2786" y="490"/>
                </a:lnTo>
                <a:lnTo>
                  <a:pt x="2790" y="493"/>
                </a:lnTo>
                <a:lnTo>
                  <a:pt x="2793" y="495"/>
                </a:lnTo>
                <a:lnTo>
                  <a:pt x="2798" y="497"/>
                </a:lnTo>
                <a:lnTo>
                  <a:pt x="2803" y="498"/>
                </a:lnTo>
                <a:lnTo>
                  <a:pt x="2808" y="499"/>
                </a:lnTo>
                <a:lnTo>
                  <a:pt x="2814" y="500"/>
                </a:lnTo>
                <a:lnTo>
                  <a:pt x="2820" y="500"/>
                </a:lnTo>
                <a:lnTo>
                  <a:pt x="2827" y="501"/>
                </a:lnTo>
                <a:lnTo>
                  <a:pt x="2850" y="501"/>
                </a:lnTo>
                <a:lnTo>
                  <a:pt x="2853" y="501"/>
                </a:lnTo>
                <a:lnTo>
                  <a:pt x="2854" y="502"/>
                </a:lnTo>
                <a:lnTo>
                  <a:pt x="2854" y="503"/>
                </a:lnTo>
                <a:lnTo>
                  <a:pt x="2856" y="505"/>
                </a:lnTo>
                <a:lnTo>
                  <a:pt x="2856" y="507"/>
                </a:lnTo>
                <a:lnTo>
                  <a:pt x="2850" y="561"/>
                </a:lnTo>
                <a:close/>
                <a:moveTo>
                  <a:pt x="1322" y="536"/>
                </a:moveTo>
                <a:lnTo>
                  <a:pt x="1320" y="541"/>
                </a:lnTo>
                <a:lnTo>
                  <a:pt x="1318" y="547"/>
                </a:lnTo>
                <a:lnTo>
                  <a:pt x="1314" y="552"/>
                </a:lnTo>
                <a:lnTo>
                  <a:pt x="1311" y="557"/>
                </a:lnTo>
                <a:lnTo>
                  <a:pt x="1306" y="561"/>
                </a:lnTo>
                <a:lnTo>
                  <a:pt x="1301" y="565"/>
                </a:lnTo>
                <a:lnTo>
                  <a:pt x="1298" y="566"/>
                </a:lnTo>
                <a:lnTo>
                  <a:pt x="1295" y="567"/>
                </a:lnTo>
                <a:lnTo>
                  <a:pt x="1289" y="568"/>
                </a:lnTo>
                <a:lnTo>
                  <a:pt x="1166" y="568"/>
                </a:lnTo>
                <a:lnTo>
                  <a:pt x="1160" y="567"/>
                </a:lnTo>
                <a:lnTo>
                  <a:pt x="1157" y="566"/>
                </a:lnTo>
                <a:lnTo>
                  <a:pt x="1154" y="565"/>
                </a:lnTo>
                <a:lnTo>
                  <a:pt x="1149" y="561"/>
                </a:lnTo>
                <a:lnTo>
                  <a:pt x="1146" y="559"/>
                </a:lnTo>
                <a:lnTo>
                  <a:pt x="1144" y="556"/>
                </a:lnTo>
                <a:lnTo>
                  <a:pt x="1140" y="551"/>
                </a:lnTo>
                <a:lnTo>
                  <a:pt x="1137" y="546"/>
                </a:lnTo>
                <a:lnTo>
                  <a:pt x="1135" y="541"/>
                </a:lnTo>
                <a:lnTo>
                  <a:pt x="1133" y="536"/>
                </a:lnTo>
                <a:lnTo>
                  <a:pt x="1023" y="159"/>
                </a:lnTo>
                <a:lnTo>
                  <a:pt x="1022" y="158"/>
                </a:lnTo>
                <a:lnTo>
                  <a:pt x="1022" y="157"/>
                </a:lnTo>
                <a:lnTo>
                  <a:pt x="1022" y="154"/>
                </a:lnTo>
                <a:lnTo>
                  <a:pt x="1024" y="153"/>
                </a:lnTo>
                <a:lnTo>
                  <a:pt x="1026" y="152"/>
                </a:lnTo>
                <a:lnTo>
                  <a:pt x="1029" y="151"/>
                </a:lnTo>
                <a:lnTo>
                  <a:pt x="1132" y="151"/>
                </a:lnTo>
                <a:lnTo>
                  <a:pt x="1136" y="152"/>
                </a:lnTo>
                <a:lnTo>
                  <a:pt x="1138" y="153"/>
                </a:lnTo>
                <a:lnTo>
                  <a:pt x="1140" y="154"/>
                </a:lnTo>
                <a:lnTo>
                  <a:pt x="1141" y="157"/>
                </a:lnTo>
                <a:lnTo>
                  <a:pt x="1222" y="496"/>
                </a:lnTo>
                <a:lnTo>
                  <a:pt x="1223" y="498"/>
                </a:lnTo>
                <a:lnTo>
                  <a:pt x="1224" y="499"/>
                </a:lnTo>
                <a:lnTo>
                  <a:pt x="1225" y="499"/>
                </a:lnTo>
                <a:lnTo>
                  <a:pt x="1228" y="500"/>
                </a:lnTo>
                <a:lnTo>
                  <a:pt x="1230" y="501"/>
                </a:lnTo>
                <a:lnTo>
                  <a:pt x="1233" y="500"/>
                </a:lnTo>
                <a:lnTo>
                  <a:pt x="1235" y="500"/>
                </a:lnTo>
                <a:lnTo>
                  <a:pt x="1237" y="498"/>
                </a:lnTo>
                <a:lnTo>
                  <a:pt x="1238" y="495"/>
                </a:lnTo>
                <a:lnTo>
                  <a:pt x="1320" y="157"/>
                </a:lnTo>
                <a:lnTo>
                  <a:pt x="1320" y="155"/>
                </a:lnTo>
                <a:lnTo>
                  <a:pt x="1321" y="154"/>
                </a:lnTo>
                <a:lnTo>
                  <a:pt x="1322" y="153"/>
                </a:lnTo>
                <a:lnTo>
                  <a:pt x="1323" y="153"/>
                </a:lnTo>
                <a:lnTo>
                  <a:pt x="1326" y="152"/>
                </a:lnTo>
                <a:lnTo>
                  <a:pt x="1329" y="151"/>
                </a:lnTo>
                <a:lnTo>
                  <a:pt x="1426" y="151"/>
                </a:lnTo>
                <a:lnTo>
                  <a:pt x="1428" y="152"/>
                </a:lnTo>
                <a:lnTo>
                  <a:pt x="1430" y="153"/>
                </a:lnTo>
                <a:lnTo>
                  <a:pt x="1431" y="154"/>
                </a:lnTo>
                <a:lnTo>
                  <a:pt x="1431" y="157"/>
                </a:lnTo>
                <a:lnTo>
                  <a:pt x="1431" y="159"/>
                </a:lnTo>
                <a:lnTo>
                  <a:pt x="1322" y="536"/>
                </a:lnTo>
                <a:close/>
                <a:moveTo>
                  <a:pt x="1632" y="213"/>
                </a:moveTo>
                <a:lnTo>
                  <a:pt x="1621" y="214"/>
                </a:lnTo>
                <a:lnTo>
                  <a:pt x="1611" y="216"/>
                </a:lnTo>
                <a:lnTo>
                  <a:pt x="1602" y="218"/>
                </a:lnTo>
                <a:lnTo>
                  <a:pt x="1598" y="220"/>
                </a:lnTo>
                <a:lnTo>
                  <a:pt x="1594" y="222"/>
                </a:lnTo>
                <a:lnTo>
                  <a:pt x="1587" y="227"/>
                </a:lnTo>
                <a:lnTo>
                  <a:pt x="1584" y="229"/>
                </a:lnTo>
                <a:lnTo>
                  <a:pt x="1581" y="232"/>
                </a:lnTo>
                <a:lnTo>
                  <a:pt x="1579" y="235"/>
                </a:lnTo>
                <a:lnTo>
                  <a:pt x="1576" y="238"/>
                </a:lnTo>
                <a:lnTo>
                  <a:pt x="1572" y="246"/>
                </a:lnTo>
                <a:lnTo>
                  <a:pt x="1568" y="253"/>
                </a:lnTo>
                <a:lnTo>
                  <a:pt x="1566" y="257"/>
                </a:lnTo>
                <a:lnTo>
                  <a:pt x="1565" y="262"/>
                </a:lnTo>
                <a:lnTo>
                  <a:pt x="1562" y="271"/>
                </a:lnTo>
                <a:lnTo>
                  <a:pt x="1560" y="280"/>
                </a:lnTo>
                <a:lnTo>
                  <a:pt x="1559" y="290"/>
                </a:lnTo>
                <a:lnTo>
                  <a:pt x="1558" y="300"/>
                </a:lnTo>
                <a:lnTo>
                  <a:pt x="1557" y="311"/>
                </a:lnTo>
                <a:lnTo>
                  <a:pt x="1557" y="322"/>
                </a:lnTo>
                <a:lnTo>
                  <a:pt x="1558" y="326"/>
                </a:lnTo>
                <a:lnTo>
                  <a:pt x="1559" y="329"/>
                </a:lnTo>
                <a:lnTo>
                  <a:pt x="1560" y="330"/>
                </a:lnTo>
                <a:lnTo>
                  <a:pt x="1563" y="330"/>
                </a:lnTo>
                <a:lnTo>
                  <a:pt x="1699" y="330"/>
                </a:lnTo>
                <a:lnTo>
                  <a:pt x="1702" y="330"/>
                </a:lnTo>
                <a:lnTo>
                  <a:pt x="1705" y="329"/>
                </a:lnTo>
                <a:lnTo>
                  <a:pt x="1705" y="328"/>
                </a:lnTo>
                <a:lnTo>
                  <a:pt x="1706" y="327"/>
                </a:lnTo>
                <a:lnTo>
                  <a:pt x="1707" y="323"/>
                </a:lnTo>
                <a:lnTo>
                  <a:pt x="1706" y="301"/>
                </a:lnTo>
                <a:lnTo>
                  <a:pt x="1705" y="290"/>
                </a:lnTo>
                <a:lnTo>
                  <a:pt x="1704" y="280"/>
                </a:lnTo>
                <a:lnTo>
                  <a:pt x="1702" y="271"/>
                </a:lnTo>
                <a:lnTo>
                  <a:pt x="1700" y="262"/>
                </a:lnTo>
                <a:lnTo>
                  <a:pt x="1697" y="253"/>
                </a:lnTo>
                <a:lnTo>
                  <a:pt x="1695" y="249"/>
                </a:lnTo>
                <a:lnTo>
                  <a:pt x="1693" y="245"/>
                </a:lnTo>
                <a:lnTo>
                  <a:pt x="1689" y="238"/>
                </a:lnTo>
                <a:lnTo>
                  <a:pt x="1686" y="235"/>
                </a:lnTo>
                <a:lnTo>
                  <a:pt x="1684" y="232"/>
                </a:lnTo>
                <a:lnTo>
                  <a:pt x="1681" y="229"/>
                </a:lnTo>
                <a:lnTo>
                  <a:pt x="1678" y="227"/>
                </a:lnTo>
                <a:lnTo>
                  <a:pt x="1674" y="224"/>
                </a:lnTo>
                <a:lnTo>
                  <a:pt x="1671" y="222"/>
                </a:lnTo>
                <a:lnTo>
                  <a:pt x="1667" y="220"/>
                </a:lnTo>
                <a:lnTo>
                  <a:pt x="1663" y="218"/>
                </a:lnTo>
                <a:lnTo>
                  <a:pt x="1654" y="216"/>
                </a:lnTo>
                <a:lnTo>
                  <a:pt x="1644" y="214"/>
                </a:lnTo>
                <a:lnTo>
                  <a:pt x="1632" y="213"/>
                </a:lnTo>
                <a:close/>
                <a:moveTo>
                  <a:pt x="1816" y="395"/>
                </a:moveTo>
                <a:lnTo>
                  <a:pt x="1567" y="395"/>
                </a:lnTo>
                <a:lnTo>
                  <a:pt x="1564" y="395"/>
                </a:lnTo>
                <a:lnTo>
                  <a:pt x="1562" y="396"/>
                </a:lnTo>
                <a:lnTo>
                  <a:pt x="1562" y="397"/>
                </a:lnTo>
                <a:lnTo>
                  <a:pt x="1561" y="398"/>
                </a:lnTo>
                <a:lnTo>
                  <a:pt x="1561" y="401"/>
                </a:lnTo>
                <a:lnTo>
                  <a:pt x="1561" y="415"/>
                </a:lnTo>
                <a:lnTo>
                  <a:pt x="1562" y="422"/>
                </a:lnTo>
                <a:lnTo>
                  <a:pt x="1563" y="428"/>
                </a:lnTo>
                <a:lnTo>
                  <a:pt x="1564" y="434"/>
                </a:lnTo>
                <a:lnTo>
                  <a:pt x="1565" y="440"/>
                </a:lnTo>
                <a:lnTo>
                  <a:pt x="1568" y="450"/>
                </a:lnTo>
                <a:lnTo>
                  <a:pt x="1572" y="459"/>
                </a:lnTo>
                <a:lnTo>
                  <a:pt x="1577" y="468"/>
                </a:lnTo>
                <a:lnTo>
                  <a:pt x="1580" y="471"/>
                </a:lnTo>
                <a:lnTo>
                  <a:pt x="1583" y="475"/>
                </a:lnTo>
                <a:lnTo>
                  <a:pt x="1587" y="478"/>
                </a:lnTo>
                <a:lnTo>
                  <a:pt x="1590" y="481"/>
                </a:lnTo>
                <a:lnTo>
                  <a:pt x="1598" y="487"/>
                </a:lnTo>
                <a:lnTo>
                  <a:pt x="1603" y="489"/>
                </a:lnTo>
                <a:lnTo>
                  <a:pt x="1607" y="491"/>
                </a:lnTo>
                <a:lnTo>
                  <a:pt x="1612" y="493"/>
                </a:lnTo>
                <a:lnTo>
                  <a:pt x="1617" y="495"/>
                </a:lnTo>
                <a:lnTo>
                  <a:pt x="1628" y="498"/>
                </a:lnTo>
                <a:lnTo>
                  <a:pt x="1639" y="500"/>
                </a:lnTo>
                <a:lnTo>
                  <a:pt x="1645" y="501"/>
                </a:lnTo>
                <a:lnTo>
                  <a:pt x="1652" y="502"/>
                </a:lnTo>
                <a:lnTo>
                  <a:pt x="1665" y="503"/>
                </a:lnTo>
                <a:lnTo>
                  <a:pt x="1680" y="503"/>
                </a:lnTo>
                <a:lnTo>
                  <a:pt x="1700" y="502"/>
                </a:lnTo>
                <a:lnTo>
                  <a:pt x="1721" y="501"/>
                </a:lnTo>
                <a:lnTo>
                  <a:pt x="1769" y="496"/>
                </a:lnTo>
                <a:lnTo>
                  <a:pt x="1771" y="496"/>
                </a:lnTo>
                <a:lnTo>
                  <a:pt x="1772" y="496"/>
                </a:lnTo>
                <a:lnTo>
                  <a:pt x="1774" y="497"/>
                </a:lnTo>
                <a:lnTo>
                  <a:pt x="1775" y="499"/>
                </a:lnTo>
                <a:lnTo>
                  <a:pt x="1775" y="502"/>
                </a:lnTo>
                <a:lnTo>
                  <a:pt x="1775" y="504"/>
                </a:lnTo>
                <a:lnTo>
                  <a:pt x="1769" y="560"/>
                </a:lnTo>
                <a:lnTo>
                  <a:pt x="1767" y="563"/>
                </a:lnTo>
                <a:lnTo>
                  <a:pt x="1766" y="565"/>
                </a:lnTo>
                <a:lnTo>
                  <a:pt x="1764" y="566"/>
                </a:lnTo>
                <a:lnTo>
                  <a:pt x="1761" y="567"/>
                </a:lnTo>
                <a:lnTo>
                  <a:pt x="1747" y="569"/>
                </a:lnTo>
                <a:lnTo>
                  <a:pt x="1732" y="571"/>
                </a:lnTo>
                <a:lnTo>
                  <a:pt x="1717" y="573"/>
                </a:lnTo>
                <a:lnTo>
                  <a:pt x="1701" y="574"/>
                </a:lnTo>
                <a:lnTo>
                  <a:pt x="1671" y="576"/>
                </a:lnTo>
                <a:lnTo>
                  <a:pt x="1647" y="576"/>
                </a:lnTo>
                <a:lnTo>
                  <a:pt x="1625" y="576"/>
                </a:lnTo>
                <a:lnTo>
                  <a:pt x="1603" y="574"/>
                </a:lnTo>
                <a:lnTo>
                  <a:pt x="1598" y="573"/>
                </a:lnTo>
                <a:lnTo>
                  <a:pt x="1593" y="573"/>
                </a:lnTo>
                <a:lnTo>
                  <a:pt x="1583" y="571"/>
                </a:lnTo>
                <a:lnTo>
                  <a:pt x="1573" y="569"/>
                </a:lnTo>
                <a:lnTo>
                  <a:pt x="1563" y="566"/>
                </a:lnTo>
                <a:lnTo>
                  <a:pt x="1554" y="564"/>
                </a:lnTo>
                <a:lnTo>
                  <a:pt x="1545" y="560"/>
                </a:lnTo>
                <a:lnTo>
                  <a:pt x="1541" y="559"/>
                </a:lnTo>
                <a:lnTo>
                  <a:pt x="1536" y="557"/>
                </a:lnTo>
                <a:lnTo>
                  <a:pt x="1528" y="553"/>
                </a:lnTo>
                <a:lnTo>
                  <a:pt x="1520" y="548"/>
                </a:lnTo>
                <a:lnTo>
                  <a:pt x="1512" y="543"/>
                </a:lnTo>
                <a:lnTo>
                  <a:pt x="1505" y="538"/>
                </a:lnTo>
                <a:lnTo>
                  <a:pt x="1498" y="532"/>
                </a:lnTo>
                <a:lnTo>
                  <a:pt x="1491" y="525"/>
                </a:lnTo>
                <a:lnTo>
                  <a:pt x="1484" y="518"/>
                </a:lnTo>
                <a:lnTo>
                  <a:pt x="1478" y="511"/>
                </a:lnTo>
                <a:lnTo>
                  <a:pt x="1473" y="503"/>
                </a:lnTo>
                <a:lnTo>
                  <a:pt x="1467" y="494"/>
                </a:lnTo>
                <a:lnTo>
                  <a:pt x="1463" y="485"/>
                </a:lnTo>
                <a:lnTo>
                  <a:pt x="1458" y="475"/>
                </a:lnTo>
                <a:lnTo>
                  <a:pt x="1454" y="465"/>
                </a:lnTo>
                <a:lnTo>
                  <a:pt x="1451" y="454"/>
                </a:lnTo>
                <a:lnTo>
                  <a:pt x="1449" y="449"/>
                </a:lnTo>
                <a:lnTo>
                  <a:pt x="1448" y="443"/>
                </a:lnTo>
                <a:lnTo>
                  <a:pt x="1445" y="431"/>
                </a:lnTo>
                <a:lnTo>
                  <a:pt x="1443" y="418"/>
                </a:lnTo>
                <a:lnTo>
                  <a:pt x="1441" y="404"/>
                </a:lnTo>
                <a:lnTo>
                  <a:pt x="1440" y="390"/>
                </a:lnTo>
                <a:lnTo>
                  <a:pt x="1439" y="375"/>
                </a:lnTo>
                <a:lnTo>
                  <a:pt x="1439" y="360"/>
                </a:lnTo>
                <a:lnTo>
                  <a:pt x="1439" y="346"/>
                </a:lnTo>
                <a:lnTo>
                  <a:pt x="1440" y="333"/>
                </a:lnTo>
                <a:lnTo>
                  <a:pt x="1441" y="321"/>
                </a:lnTo>
                <a:lnTo>
                  <a:pt x="1442" y="309"/>
                </a:lnTo>
                <a:lnTo>
                  <a:pt x="1444" y="297"/>
                </a:lnTo>
                <a:lnTo>
                  <a:pt x="1446" y="286"/>
                </a:lnTo>
                <a:lnTo>
                  <a:pt x="1449" y="275"/>
                </a:lnTo>
                <a:lnTo>
                  <a:pt x="1452" y="265"/>
                </a:lnTo>
                <a:lnTo>
                  <a:pt x="1456" y="255"/>
                </a:lnTo>
                <a:lnTo>
                  <a:pt x="1460" y="245"/>
                </a:lnTo>
                <a:lnTo>
                  <a:pt x="1464" y="236"/>
                </a:lnTo>
                <a:lnTo>
                  <a:pt x="1469" y="228"/>
                </a:lnTo>
                <a:lnTo>
                  <a:pt x="1474" y="219"/>
                </a:lnTo>
                <a:lnTo>
                  <a:pt x="1479" y="212"/>
                </a:lnTo>
                <a:lnTo>
                  <a:pt x="1485" y="204"/>
                </a:lnTo>
                <a:lnTo>
                  <a:pt x="1491" y="197"/>
                </a:lnTo>
                <a:lnTo>
                  <a:pt x="1497" y="191"/>
                </a:lnTo>
                <a:lnTo>
                  <a:pt x="1504" y="185"/>
                </a:lnTo>
                <a:lnTo>
                  <a:pt x="1511" y="179"/>
                </a:lnTo>
                <a:lnTo>
                  <a:pt x="1519" y="174"/>
                </a:lnTo>
                <a:lnTo>
                  <a:pt x="1527" y="169"/>
                </a:lnTo>
                <a:lnTo>
                  <a:pt x="1535" y="165"/>
                </a:lnTo>
                <a:lnTo>
                  <a:pt x="1543" y="161"/>
                </a:lnTo>
                <a:lnTo>
                  <a:pt x="1552" y="157"/>
                </a:lnTo>
                <a:lnTo>
                  <a:pt x="1561" y="154"/>
                </a:lnTo>
                <a:lnTo>
                  <a:pt x="1570" y="152"/>
                </a:lnTo>
                <a:lnTo>
                  <a:pt x="1580" y="149"/>
                </a:lnTo>
                <a:lnTo>
                  <a:pt x="1590" y="147"/>
                </a:lnTo>
                <a:lnTo>
                  <a:pt x="1600" y="146"/>
                </a:lnTo>
                <a:lnTo>
                  <a:pt x="1611" y="145"/>
                </a:lnTo>
                <a:lnTo>
                  <a:pt x="1633" y="144"/>
                </a:lnTo>
                <a:lnTo>
                  <a:pt x="1647" y="144"/>
                </a:lnTo>
                <a:lnTo>
                  <a:pt x="1660" y="145"/>
                </a:lnTo>
                <a:lnTo>
                  <a:pt x="1672" y="146"/>
                </a:lnTo>
                <a:lnTo>
                  <a:pt x="1684" y="148"/>
                </a:lnTo>
                <a:lnTo>
                  <a:pt x="1695" y="150"/>
                </a:lnTo>
                <a:lnTo>
                  <a:pt x="1706" y="153"/>
                </a:lnTo>
                <a:lnTo>
                  <a:pt x="1716" y="156"/>
                </a:lnTo>
                <a:lnTo>
                  <a:pt x="1721" y="158"/>
                </a:lnTo>
                <a:lnTo>
                  <a:pt x="1725" y="160"/>
                </a:lnTo>
                <a:lnTo>
                  <a:pt x="1734" y="164"/>
                </a:lnTo>
                <a:lnTo>
                  <a:pt x="1743" y="168"/>
                </a:lnTo>
                <a:lnTo>
                  <a:pt x="1751" y="173"/>
                </a:lnTo>
                <a:lnTo>
                  <a:pt x="1758" y="179"/>
                </a:lnTo>
                <a:lnTo>
                  <a:pt x="1765" y="185"/>
                </a:lnTo>
                <a:lnTo>
                  <a:pt x="1772" y="192"/>
                </a:lnTo>
                <a:lnTo>
                  <a:pt x="1775" y="195"/>
                </a:lnTo>
                <a:lnTo>
                  <a:pt x="1778" y="198"/>
                </a:lnTo>
                <a:lnTo>
                  <a:pt x="1784" y="206"/>
                </a:lnTo>
                <a:lnTo>
                  <a:pt x="1789" y="214"/>
                </a:lnTo>
                <a:lnTo>
                  <a:pt x="1794" y="222"/>
                </a:lnTo>
                <a:lnTo>
                  <a:pt x="1798" y="231"/>
                </a:lnTo>
                <a:lnTo>
                  <a:pt x="1802" y="240"/>
                </a:lnTo>
                <a:lnTo>
                  <a:pt x="1806" y="250"/>
                </a:lnTo>
                <a:lnTo>
                  <a:pt x="1809" y="260"/>
                </a:lnTo>
                <a:lnTo>
                  <a:pt x="1812" y="271"/>
                </a:lnTo>
                <a:lnTo>
                  <a:pt x="1814" y="282"/>
                </a:lnTo>
                <a:lnTo>
                  <a:pt x="1816" y="293"/>
                </a:lnTo>
                <a:lnTo>
                  <a:pt x="1818" y="305"/>
                </a:lnTo>
                <a:lnTo>
                  <a:pt x="1821" y="331"/>
                </a:lnTo>
                <a:lnTo>
                  <a:pt x="1822" y="344"/>
                </a:lnTo>
                <a:lnTo>
                  <a:pt x="1823" y="358"/>
                </a:lnTo>
                <a:lnTo>
                  <a:pt x="1823" y="387"/>
                </a:lnTo>
                <a:lnTo>
                  <a:pt x="1823" y="391"/>
                </a:lnTo>
                <a:lnTo>
                  <a:pt x="1822" y="392"/>
                </a:lnTo>
                <a:lnTo>
                  <a:pt x="1821" y="393"/>
                </a:lnTo>
                <a:lnTo>
                  <a:pt x="1820" y="394"/>
                </a:lnTo>
                <a:lnTo>
                  <a:pt x="1819" y="394"/>
                </a:lnTo>
                <a:lnTo>
                  <a:pt x="1816" y="395"/>
                </a:lnTo>
                <a:close/>
                <a:moveTo>
                  <a:pt x="2392" y="577"/>
                </a:moveTo>
                <a:lnTo>
                  <a:pt x="2376" y="577"/>
                </a:lnTo>
                <a:lnTo>
                  <a:pt x="2361" y="576"/>
                </a:lnTo>
                <a:lnTo>
                  <a:pt x="2345" y="575"/>
                </a:lnTo>
                <a:lnTo>
                  <a:pt x="2330" y="574"/>
                </a:lnTo>
                <a:lnTo>
                  <a:pt x="2303" y="571"/>
                </a:lnTo>
                <a:lnTo>
                  <a:pt x="2278" y="567"/>
                </a:lnTo>
                <a:lnTo>
                  <a:pt x="2275" y="566"/>
                </a:lnTo>
                <a:lnTo>
                  <a:pt x="2273" y="564"/>
                </a:lnTo>
                <a:lnTo>
                  <a:pt x="2271" y="562"/>
                </a:lnTo>
                <a:lnTo>
                  <a:pt x="2271" y="559"/>
                </a:lnTo>
                <a:lnTo>
                  <a:pt x="2271" y="506"/>
                </a:lnTo>
                <a:lnTo>
                  <a:pt x="2271" y="503"/>
                </a:lnTo>
                <a:lnTo>
                  <a:pt x="2273" y="501"/>
                </a:lnTo>
                <a:lnTo>
                  <a:pt x="2275" y="500"/>
                </a:lnTo>
                <a:lnTo>
                  <a:pt x="2279" y="499"/>
                </a:lnTo>
                <a:lnTo>
                  <a:pt x="2321" y="502"/>
                </a:lnTo>
                <a:lnTo>
                  <a:pt x="2349" y="504"/>
                </a:lnTo>
                <a:lnTo>
                  <a:pt x="2376" y="504"/>
                </a:lnTo>
                <a:lnTo>
                  <a:pt x="2395" y="504"/>
                </a:lnTo>
                <a:lnTo>
                  <a:pt x="2412" y="502"/>
                </a:lnTo>
                <a:lnTo>
                  <a:pt x="2420" y="501"/>
                </a:lnTo>
                <a:lnTo>
                  <a:pt x="2427" y="499"/>
                </a:lnTo>
                <a:lnTo>
                  <a:pt x="2434" y="497"/>
                </a:lnTo>
                <a:lnTo>
                  <a:pt x="2440" y="494"/>
                </a:lnTo>
                <a:lnTo>
                  <a:pt x="2445" y="491"/>
                </a:lnTo>
                <a:lnTo>
                  <a:pt x="2450" y="487"/>
                </a:lnTo>
                <a:lnTo>
                  <a:pt x="2454" y="483"/>
                </a:lnTo>
                <a:lnTo>
                  <a:pt x="2457" y="479"/>
                </a:lnTo>
                <a:lnTo>
                  <a:pt x="2460" y="474"/>
                </a:lnTo>
                <a:lnTo>
                  <a:pt x="2461" y="468"/>
                </a:lnTo>
                <a:lnTo>
                  <a:pt x="2463" y="462"/>
                </a:lnTo>
                <a:lnTo>
                  <a:pt x="2463" y="455"/>
                </a:lnTo>
                <a:lnTo>
                  <a:pt x="2462" y="447"/>
                </a:lnTo>
                <a:lnTo>
                  <a:pt x="2461" y="440"/>
                </a:lnTo>
                <a:lnTo>
                  <a:pt x="2458" y="433"/>
                </a:lnTo>
                <a:lnTo>
                  <a:pt x="2455" y="427"/>
                </a:lnTo>
                <a:lnTo>
                  <a:pt x="2450" y="421"/>
                </a:lnTo>
                <a:lnTo>
                  <a:pt x="2445" y="416"/>
                </a:lnTo>
                <a:lnTo>
                  <a:pt x="2440" y="411"/>
                </a:lnTo>
                <a:lnTo>
                  <a:pt x="2433" y="406"/>
                </a:lnTo>
                <a:lnTo>
                  <a:pt x="2426" y="402"/>
                </a:lnTo>
                <a:lnTo>
                  <a:pt x="2419" y="398"/>
                </a:lnTo>
                <a:lnTo>
                  <a:pt x="2402" y="390"/>
                </a:lnTo>
                <a:lnTo>
                  <a:pt x="2367" y="374"/>
                </a:lnTo>
                <a:lnTo>
                  <a:pt x="2349" y="366"/>
                </a:lnTo>
                <a:lnTo>
                  <a:pt x="2332" y="357"/>
                </a:lnTo>
                <a:lnTo>
                  <a:pt x="2324" y="352"/>
                </a:lnTo>
                <a:lnTo>
                  <a:pt x="2316" y="346"/>
                </a:lnTo>
                <a:lnTo>
                  <a:pt x="2308" y="340"/>
                </a:lnTo>
                <a:lnTo>
                  <a:pt x="2301" y="334"/>
                </a:lnTo>
                <a:lnTo>
                  <a:pt x="2295" y="327"/>
                </a:lnTo>
                <a:lnTo>
                  <a:pt x="2289" y="320"/>
                </a:lnTo>
                <a:lnTo>
                  <a:pt x="2284" y="311"/>
                </a:lnTo>
                <a:lnTo>
                  <a:pt x="2280" y="303"/>
                </a:lnTo>
                <a:lnTo>
                  <a:pt x="2276" y="293"/>
                </a:lnTo>
                <a:lnTo>
                  <a:pt x="2275" y="288"/>
                </a:lnTo>
                <a:lnTo>
                  <a:pt x="2274" y="283"/>
                </a:lnTo>
                <a:lnTo>
                  <a:pt x="2273" y="278"/>
                </a:lnTo>
                <a:lnTo>
                  <a:pt x="2272" y="272"/>
                </a:lnTo>
                <a:lnTo>
                  <a:pt x="2272" y="260"/>
                </a:lnTo>
                <a:lnTo>
                  <a:pt x="2272" y="252"/>
                </a:lnTo>
                <a:lnTo>
                  <a:pt x="2272" y="244"/>
                </a:lnTo>
                <a:lnTo>
                  <a:pt x="2274" y="237"/>
                </a:lnTo>
                <a:lnTo>
                  <a:pt x="2275" y="230"/>
                </a:lnTo>
                <a:lnTo>
                  <a:pt x="2277" y="223"/>
                </a:lnTo>
                <a:lnTo>
                  <a:pt x="2279" y="217"/>
                </a:lnTo>
                <a:lnTo>
                  <a:pt x="2282" y="211"/>
                </a:lnTo>
                <a:lnTo>
                  <a:pt x="2285" y="205"/>
                </a:lnTo>
                <a:lnTo>
                  <a:pt x="2293" y="194"/>
                </a:lnTo>
                <a:lnTo>
                  <a:pt x="2297" y="189"/>
                </a:lnTo>
                <a:lnTo>
                  <a:pt x="2301" y="184"/>
                </a:lnTo>
                <a:lnTo>
                  <a:pt x="2306" y="180"/>
                </a:lnTo>
                <a:lnTo>
                  <a:pt x="2311" y="176"/>
                </a:lnTo>
                <a:lnTo>
                  <a:pt x="2323" y="168"/>
                </a:lnTo>
                <a:lnTo>
                  <a:pt x="2335" y="161"/>
                </a:lnTo>
                <a:lnTo>
                  <a:pt x="2348" y="156"/>
                </a:lnTo>
                <a:lnTo>
                  <a:pt x="2362" y="151"/>
                </a:lnTo>
                <a:lnTo>
                  <a:pt x="2370" y="149"/>
                </a:lnTo>
                <a:lnTo>
                  <a:pt x="2377" y="147"/>
                </a:lnTo>
                <a:lnTo>
                  <a:pt x="2393" y="144"/>
                </a:lnTo>
                <a:lnTo>
                  <a:pt x="2409" y="142"/>
                </a:lnTo>
                <a:lnTo>
                  <a:pt x="2426" y="141"/>
                </a:lnTo>
                <a:lnTo>
                  <a:pt x="2443" y="140"/>
                </a:lnTo>
                <a:lnTo>
                  <a:pt x="2458" y="141"/>
                </a:lnTo>
                <a:lnTo>
                  <a:pt x="2473" y="142"/>
                </a:lnTo>
                <a:lnTo>
                  <a:pt x="2488" y="143"/>
                </a:lnTo>
                <a:lnTo>
                  <a:pt x="2504" y="145"/>
                </a:lnTo>
                <a:lnTo>
                  <a:pt x="2518" y="147"/>
                </a:lnTo>
                <a:lnTo>
                  <a:pt x="2533" y="149"/>
                </a:lnTo>
                <a:lnTo>
                  <a:pt x="2559" y="154"/>
                </a:lnTo>
                <a:lnTo>
                  <a:pt x="2562" y="155"/>
                </a:lnTo>
                <a:lnTo>
                  <a:pt x="2565" y="157"/>
                </a:lnTo>
                <a:lnTo>
                  <a:pt x="2566" y="158"/>
                </a:lnTo>
                <a:lnTo>
                  <a:pt x="2567" y="159"/>
                </a:lnTo>
                <a:lnTo>
                  <a:pt x="2567" y="160"/>
                </a:lnTo>
                <a:lnTo>
                  <a:pt x="2567" y="162"/>
                </a:lnTo>
                <a:lnTo>
                  <a:pt x="2559" y="210"/>
                </a:lnTo>
                <a:lnTo>
                  <a:pt x="2558" y="213"/>
                </a:lnTo>
                <a:lnTo>
                  <a:pt x="2557" y="215"/>
                </a:lnTo>
                <a:lnTo>
                  <a:pt x="2556" y="216"/>
                </a:lnTo>
                <a:lnTo>
                  <a:pt x="2554" y="216"/>
                </a:lnTo>
                <a:lnTo>
                  <a:pt x="2552" y="216"/>
                </a:lnTo>
                <a:lnTo>
                  <a:pt x="2509" y="213"/>
                </a:lnTo>
                <a:lnTo>
                  <a:pt x="2485" y="212"/>
                </a:lnTo>
                <a:lnTo>
                  <a:pt x="2465" y="211"/>
                </a:lnTo>
                <a:lnTo>
                  <a:pt x="2448" y="212"/>
                </a:lnTo>
                <a:lnTo>
                  <a:pt x="2433" y="213"/>
                </a:lnTo>
                <a:lnTo>
                  <a:pt x="2426" y="214"/>
                </a:lnTo>
                <a:lnTo>
                  <a:pt x="2422" y="214"/>
                </a:lnTo>
                <a:lnTo>
                  <a:pt x="2419" y="215"/>
                </a:lnTo>
                <a:lnTo>
                  <a:pt x="2413" y="217"/>
                </a:lnTo>
                <a:lnTo>
                  <a:pt x="2408" y="219"/>
                </a:lnTo>
                <a:lnTo>
                  <a:pt x="2403" y="222"/>
                </a:lnTo>
                <a:lnTo>
                  <a:pt x="2398" y="225"/>
                </a:lnTo>
                <a:lnTo>
                  <a:pt x="2395" y="228"/>
                </a:lnTo>
                <a:lnTo>
                  <a:pt x="2392" y="232"/>
                </a:lnTo>
                <a:lnTo>
                  <a:pt x="2389" y="237"/>
                </a:lnTo>
                <a:lnTo>
                  <a:pt x="2387" y="242"/>
                </a:lnTo>
                <a:lnTo>
                  <a:pt x="2386" y="248"/>
                </a:lnTo>
                <a:lnTo>
                  <a:pt x="2386" y="255"/>
                </a:lnTo>
                <a:lnTo>
                  <a:pt x="2387" y="262"/>
                </a:lnTo>
                <a:lnTo>
                  <a:pt x="2387" y="265"/>
                </a:lnTo>
                <a:lnTo>
                  <a:pt x="2388" y="268"/>
                </a:lnTo>
                <a:lnTo>
                  <a:pt x="2391" y="274"/>
                </a:lnTo>
                <a:lnTo>
                  <a:pt x="2394" y="279"/>
                </a:lnTo>
                <a:lnTo>
                  <a:pt x="2399" y="284"/>
                </a:lnTo>
                <a:lnTo>
                  <a:pt x="2404" y="289"/>
                </a:lnTo>
                <a:lnTo>
                  <a:pt x="2409" y="293"/>
                </a:lnTo>
                <a:lnTo>
                  <a:pt x="2416" y="297"/>
                </a:lnTo>
                <a:lnTo>
                  <a:pt x="2430" y="305"/>
                </a:lnTo>
                <a:lnTo>
                  <a:pt x="2446" y="311"/>
                </a:lnTo>
                <a:lnTo>
                  <a:pt x="2481" y="325"/>
                </a:lnTo>
                <a:lnTo>
                  <a:pt x="2499" y="333"/>
                </a:lnTo>
                <a:lnTo>
                  <a:pt x="2508" y="338"/>
                </a:lnTo>
                <a:lnTo>
                  <a:pt x="2516" y="342"/>
                </a:lnTo>
                <a:lnTo>
                  <a:pt x="2525" y="347"/>
                </a:lnTo>
                <a:lnTo>
                  <a:pt x="2533" y="353"/>
                </a:lnTo>
                <a:lnTo>
                  <a:pt x="2540" y="359"/>
                </a:lnTo>
                <a:lnTo>
                  <a:pt x="2547" y="365"/>
                </a:lnTo>
                <a:lnTo>
                  <a:pt x="2553" y="372"/>
                </a:lnTo>
                <a:lnTo>
                  <a:pt x="2559" y="380"/>
                </a:lnTo>
                <a:lnTo>
                  <a:pt x="2564" y="388"/>
                </a:lnTo>
                <a:lnTo>
                  <a:pt x="2569" y="397"/>
                </a:lnTo>
                <a:lnTo>
                  <a:pt x="2572" y="407"/>
                </a:lnTo>
                <a:lnTo>
                  <a:pt x="2575" y="417"/>
                </a:lnTo>
                <a:lnTo>
                  <a:pt x="2576" y="423"/>
                </a:lnTo>
                <a:lnTo>
                  <a:pt x="2576" y="429"/>
                </a:lnTo>
                <a:lnTo>
                  <a:pt x="2577" y="441"/>
                </a:lnTo>
                <a:lnTo>
                  <a:pt x="2577" y="449"/>
                </a:lnTo>
                <a:lnTo>
                  <a:pt x="2576" y="456"/>
                </a:lnTo>
                <a:lnTo>
                  <a:pt x="2575" y="464"/>
                </a:lnTo>
                <a:lnTo>
                  <a:pt x="2574" y="471"/>
                </a:lnTo>
                <a:lnTo>
                  <a:pt x="2570" y="485"/>
                </a:lnTo>
                <a:lnTo>
                  <a:pt x="2568" y="491"/>
                </a:lnTo>
                <a:lnTo>
                  <a:pt x="2565" y="498"/>
                </a:lnTo>
                <a:lnTo>
                  <a:pt x="2562" y="504"/>
                </a:lnTo>
                <a:lnTo>
                  <a:pt x="2559" y="510"/>
                </a:lnTo>
                <a:lnTo>
                  <a:pt x="2555" y="516"/>
                </a:lnTo>
                <a:lnTo>
                  <a:pt x="2551" y="521"/>
                </a:lnTo>
                <a:lnTo>
                  <a:pt x="2542" y="531"/>
                </a:lnTo>
                <a:lnTo>
                  <a:pt x="2536" y="536"/>
                </a:lnTo>
                <a:lnTo>
                  <a:pt x="2531" y="541"/>
                </a:lnTo>
                <a:lnTo>
                  <a:pt x="2525" y="545"/>
                </a:lnTo>
                <a:lnTo>
                  <a:pt x="2518" y="549"/>
                </a:lnTo>
                <a:lnTo>
                  <a:pt x="2505" y="556"/>
                </a:lnTo>
                <a:lnTo>
                  <a:pt x="2490" y="563"/>
                </a:lnTo>
                <a:lnTo>
                  <a:pt x="2482" y="565"/>
                </a:lnTo>
                <a:lnTo>
                  <a:pt x="2473" y="568"/>
                </a:lnTo>
                <a:lnTo>
                  <a:pt x="2464" y="570"/>
                </a:lnTo>
                <a:lnTo>
                  <a:pt x="2455" y="572"/>
                </a:lnTo>
                <a:lnTo>
                  <a:pt x="2445" y="573"/>
                </a:lnTo>
                <a:lnTo>
                  <a:pt x="2435" y="575"/>
                </a:lnTo>
                <a:lnTo>
                  <a:pt x="2425" y="576"/>
                </a:lnTo>
                <a:lnTo>
                  <a:pt x="2415" y="577"/>
                </a:lnTo>
                <a:lnTo>
                  <a:pt x="2404" y="577"/>
                </a:lnTo>
                <a:lnTo>
                  <a:pt x="2392" y="577"/>
                </a:lnTo>
                <a:close/>
                <a:moveTo>
                  <a:pt x="3137" y="372"/>
                </a:moveTo>
                <a:lnTo>
                  <a:pt x="3136" y="369"/>
                </a:lnTo>
                <a:lnTo>
                  <a:pt x="3135" y="367"/>
                </a:lnTo>
                <a:lnTo>
                  <a:pt x="3133" y="366"/>
                </a:lnTo>
                <a:lnTo>
                  <a:pt x="3130" y="366"/>
                </a:lnTo>
                <a:lnTo>
                  <a:pt x="3078" y="366"/>
                </a:lnTo>
                <a:lnTo>
                  <a:pt x="3068" y="366"/>
                </a:lnTo>
                <a:lnTo>
                  <a:pt x="3059" y="366"/>
                </a:lnTo>
                <a:lnTo>
                  <a:pt x="3051" y="367"/>
                </a:lnTo>
                <a:lnTo>
                  <a:pt x="3043" y="369"/>
                </a:lnTo>
                <a:lnTo>
                  <a:pt x="3035" y="370"/>
                </a:lnTo>
                <a:lnTo>
                  <a:pt x="3028" y="373"/>
                </a:lnTo>
                <a:lnTo>
                  <a:pt x="3022" y="376"/>
                </a:lnTo>
                <a:lnTo>
                  <a:pt x="3017" y="379"/>
                </a:lnTo>
                <a:lnTo>
                  <a:pt x="3012" y="383"/>
                </a:lnTo>
                <a:lnTo>
                  <a:pt x="3008" y="388"/>
                </a:lnTo>
                <a:lnTo>
                  <a:pt x="3004" y="393"/>
                </a:lnTo>
                <a:lnTo>
                  <a:pt x="3001" y="399"/>
                </a:lnTo>
                <a:lnTo>
                  <a:pt x="3000" y="402"/>
                </a:lnTo>
                <a:lnTo>
                  <a:pt x="2999" y="405"/>
                </a:lnTo>
                <a:lnTo>
                  <a:pt x="2997" y="413"/>
                </a:lnTo>
                <a:lnTo>
                  <a:pt x="2996" y="421"/>
                </a:lnTo>
                <a:lnTo>
                  <a:pt x="2996" y="430"/>
                </a:lnTo>
                <a:lnTo>
                  <a:pt x="2996" y="440"/>
                </a:lnTo>
                <a:lnTo>
                  <a:pt x="2997" y="448"/>
                </a:lnTo>
                <a:lnTo>
                  <a:pt x="2999" y="456"/>
                </a:lnTo>
                <a:lnTo>
                  <a:pt x="3001" y="464"/>
                </a:lnTo>
                <a:lnTo>
                  <a:pt x="3004" y="470"/>
                </a:lnTo>
                <a:lnTo>
                  <a:pt x="3006" y="473"/>
                </a:lnTo>
                <a:lnTo>
                  <a:pt x="3008" y="476"/>
                </a:lnTo>
                <a:lnTo>
                  <a:pt x="3012" y="481"/>
                </a:lnTo>
                <a:lnTo>
                  <a:pt x="3017" y="486"/>
                </a:lnTo>
                <a:lnTo>
                  <a:pt x="3020" y="487"/>
                </a:lnTo>
                <a:lnTo>
                  <a:pt x="3023" y="489"/>
                </a:lnTo>
                <a:lnTo>
                  <a:pt x="3029" y="492"/>
                </a:lnTo>
                <a:lnTo>
                  <a:pt x="3035" y="495"/>
                </a:lnTo>
                <a:lnTo>
                  <a:pt x="3043" y="497"/>
                </a:lnTo>
                <a:lnTo>
                  <a:pt x="3051" y="499"/>
                </a:lnTo>
                <a:lnTo>
                  <a:pt x="3059" y="500"/>
                </a:lnTo>
                <a:lnTo>
                  <a:pt x="3068" y="500"/>
                </a:lnTo>
                <a:lnTo>
                  <a:pt x="3078" y="501"/>
                </a:lnTo>
                <a:lnTo>
                  <a:pt x="3129" y="501"/>
                </a:lnTo>
                <a:lnTo>
                  <a:pt x="3133" y="500"/>
                </a:lnTo>
                <a:lnTo>
                  <a:pt x="3135" y="499"/>
                </a:lnTo>
                <a:lnTo>
                  <a:pt x="3136" y="497"/>
                </a:lnTo>
                <a:lnTo>
                  <a:pt x="3137" y="493"/>
                </a:lnTo>
                <a:lnTo>
                  <a:pt x="3137" y="372"/>
                </a:lnTo>
                <a:close/>
                <a:moveTo>
                  <a:pt x="3250" y="550"/>
                </a:moveTo>
                <a:lnTo>
                  <a:pt x="3248" y="554"/>
                </a:lnTo>
                <a:lnTo>
                  <a:pt x="3248" y="555"/>
                </a:lnTo>
                <a:lnTo>
                  <a:pt x="3247" y="557"/>
                </a:lnTo>
                <a:lnTo>
                  <a:pt x="3244" y="559"/>
                </a:lnTo>
                <a:lnTo>
                  <a:pt x="3243" y="560"/>
                </a:lnTo>
                <a:lnTo>
                  <a:pt x="3240" y="560"/>
                </a:lnTo>
                <a:lnTo>
                  <a:pt x="3199" y="566"/>
                </a:lnTo>
                <a:lnTo>
                  <a:pt x="3156" y="571"/>
                </a:lnTo>
                <a:lnTo>
                  <a:pt x="3133" y="573"/>
                </a:lnTo>
                <a:lnTo>
                  <a:pt x="3111" y="575"/>
                </a:lnTo>
                <a:lnTo>
                  <a:pt x="3088" y="576"/>
                </a:lnTo>
                <a:lnTo>
                  <a:pt x="3066" y="576"/>
                </a:lnTo>
                <a:lnTo>
                  <a:pt x="3056" y="576"/>
                </a:lnTo>
                <a:lnTo>
                  <a:pt x="3046" y="576"/>
                </a:lnTo>
                <a:lnTo>
                  <a:pt x="3027" y="575"/>
                </a:lnTo>
                <a:lnTo>
                  <a:pt x="3009" y="573"/>
                </a:lnTo>
                <a:lnTo>
                  <a:pt x="3000" y="571"/>
                </a:lnTo>
                <a:lnTo>
                  <a:pt x="2992" y="570"/>
                </a:lnTo>
                <a:lnTo>
                  <a:pt x="2975" y="566"/>
                </a:lnTo>
                <a:lnTo>
                  <a:pt x="2968" y="563"/>
                </a:lnTo>
                <a:lnTo>
                  <a:pt x="2960" y="561"/>
                </a:lnTo>
                <a:lnTo>
                  <a:pt x="2946" y="554"/>
                </a:lnTo>
                <a:lnTo>
                  <a:pt x="2939" y="551"/>
                </a:lnTo>
                <a:lnTo>
                  <a:pt x="2933" y="547"/>
                </a:lnTo>
                <a:lnTo>
                  <a:pt x="2922" y="538"/>
                </a:lnTo>
                <a:lnTo>
                  <a:pt x="2916" y="533"/>
                </a:lnTo>
                <a:lnTo>
                  <a:pt x="2911" y="528"/>
                </a:lnTo>
                <a:lnTo>
                  <a:pt x="2907" y="522"/>
                </a:lnTo>
                <a:lnTo>
                  <a:pt x="2902" y="516"/>
                </a:lnTo>
                <a:lnTo>
                  <a:pt x="2898" y="510"/>
                </a:lnTo>
                <a:lnTo>
                  <a:pt x="2895" y="503"/>
                </a:lnTo>
                <a:lnTo>
                  <a:pt x="2892" y="496"/>
                </a:lnTo>
                <a:lnTo>
                  <a:pt x="2889" y="488"/>
                </a:lnTo>
                <a:lnTo>
                  <a:pt x="2887" y="480"/>
                </a:lnTo>
                <a:lnTo>
                  <a:pt x="2885" y="472"/>
                </a:lnTo>
                <a:lnTo>
                  <a:pt x="2883" y="463"/>
                </a:lnTo>
                <a:lnTo>
                  <a:pt x="2882" y="454"/>
                </a:lnTo>
                <a:lnTo>
                  <a:pt x="2881" y="444"/>
                </a:lnTo>
                <a:lnTo>
                  <a:pt x="2881" y="434"/>
                </a:lnTo>
                <a:lnTo>
                  <a:pt x="2881" y="424"/>
                </a:lnTo>
                <a:lnTo>
                  <a:pt x="2882" y="419"/>
                </a:lnTo>
                <a:lnTo>
                  <a:pt x="2882" y="414"/>
                </a:lnTo>
                <a:lnTo>
                  <a:pt x="2883" y="405"/>
                </a:lnTo>
                <a:lnTo>
                  <a:pt x="2885" y="396"/>
                </a:lnTo>
                <a:lnTo>
                  <a:pt x="2886" y="388"/>
                </a:lnTo>
                <a:lnTo>
                  <a:pt x="2889" y="380"/>
                </a:lnTo>
                <a:lnTo>
                  <a:pt x="2891" y="373"/>
                </a:lnTo>
                <a:lnTo>
                  <a:pt x="2894" y="366"/>
                </a:lnTo>
                <a:lnTo>
                  <a:pt x="2898" y="360"/>
                </a:lnTo>
                <a:lnTo>
                  <a:pt x="2901" y="354"/>
                </a:lnTo>
                <a:lnTo>
                  <a:pt x="2905" y="348"/>
                </a:lnTo>
                <a:lnTo>
                  <a:pt x="2910" y="343"/>
                </a:lnTo>
                <a:lnTo>
                  <a:pt x="2914" y="338"/>
                </a:lnTo>
                <a:lnTo>
                  <a:pt x="2919" y="333"/>
                </a:lnTo>
                <a:lnTo>
                  <a:pt x="2924" y="329"/>
                </a:lnTo>
                <a:lnTo>
                  <a:pt x="2930" y="325"/>
                </a:lnTo>
                <a:lnTo>
                  <a:pt x="2941" y="318"/>
                </a:lnTo>
                <a:lnTo>
                  <a:pt x="2954" y="312"/>
                </a:lnTo>
                <a:lnTo>
                  <a:pt x="2967" y="307"/>
                </a:lnTo>
                <a:lnTo>
                  <a:pt x="2981" y="304"/>
                </a:lnTo>
                <a:lnTo>
                  <a:pt x="2996" y="301"/>
                </a:lnTo>
                <a:lnTo>
                  <a:pt x="3011" y="299"/>
                </a:lnTo>
                <a:lnTo>
                  <a:pt x="3027" y="298"/>
                </a:lnTo>
                <a:lnTo>
                  <a:pt x="3043" y="298"/>
                </a:lnTo>
                <a:lnTo>
                  <a:pt x="3065" y="299"/>
                </a:lnTo>
                <a:lnTo>
                  <a:pt x="3091" y="301"/>
                </a:lnTo>
                <a:lnTo>
                  <a:pt x="3135" y="306"/>
                </a:lnTo>
                <a:lnTo>
                  <a:pt x="3135" y="294"/>
                </a:lnTo>
                <a:lnTo>
                  <a:pt x="3134" y="283"/>
                </a:lnTo>
                <a:lnTo>
                  <a:pt x="3133" y="273"/>
                </a:lnTo>
                <a:lnTo>
                  <a:pt x="3130" y="264"/>
                </a:lnTo>
                <a:lnTo>
                  <a:pt x="3129" y="260"/>
                </a:lnTo>
                <a:lnTo>
                  <a:pt x="3127" y="256"/>
                </a:lnTo>
                <a:lnTo>
                  <a:pt x="3126" y="252"/>
                </a:lnTo>
                <a:lnTo>
                  <a:pt x="3124" y="248"/>
                </a:lnTo>
                <a:lnTo>
                  <a:pt x="3119" y="241"/>
                </a:lnTo>
                <a:lnTo>
                  <a:pt x="3114" y="235"/>
                </a:lnTo>
                <a:lnTo>
                  <a:pt x="3107" y="230"/>
                </a:lnTo>
                <a:lnTo>
                  <a:pt x="3100" y="226"/>
                </a:lnTo>
                <a:lnTo>
                  <a:pt x="3092" y="222"/>
                </a:lnTo>
                <a:lnTo>
                  <a:pt x="3082" y="219"/>
                </a:lnTo>
                <a:lnTo>
                  <a:pt x="3077" y="218"/>
                </a:lnTo>
                <a:lnTo>
                  <a:pt x="3072" y="217"/>
                </a:lnTo>
                <a:lnTo>
                  <a:pt x="3066" y="216"/>
                </a:lnTo>
                <a:lnTo>
                  <a:pt x="3060" y="215"/>
                </a:lnTo>
                <a:lnTo>
                  <a:pt x="3047" y="214"/>
                </a:lnTo>
                <a:lnTo>
                  <a:pt x="3033" y="214"/>
                </a:lnTo>
                <a:lnTo>
                  <a:pt x="3012" y="215"/>
                </a:lnTo>
                <a:lnTo>
                  <a:pt x="2989" y="216"/>
                </a:lnTo>
                <a:lnTo>
                  <a:pt x="2943" y="219"/>
                </a:lnTo>
                <a:lnTo>
                  <a:pt x="2941" y="219"/>
                </a:lnTo>
                <a:lnTo>
                  <a:pt x="2938" y="219"/>
                </a:lnTo>
                <a:lnTo>
                  <a:pt x="2935" y="218"/>
                </a:lnTo>
                <a:lnTo>
                  <a:pt x="2934" y="216"/>
                </a:lnTo>
                <a:lnTo>
                  <a:pt x="2933" y="213"/>
                </a:lnTo>
                <a:lnTo>
                  <a:pt x="2927" y="160"/>
                </a:lnTo>
                <a:lnTo>
                  <a:pt x="2927" y="159"/>
                </a:lnTo>
                <a:lnTo>
                  <a:pt x="2927" y="157"/>
                </a:lnTo>
                <a:lnTo>
                  <a:pt x="2928" y="155"/>
                </a:lnTo>
                <a:lnTo>
                  <a:pt x="2930" y="154"/>
                </a:lnTo>
                <a:lnTo>
                  <a:pt x="2932" y="153"/>
                </a:lnTo>
                <a:lnTo>
                  <a:pt x="2963" y="150"/>
                </a:lnTo>
                <a:lnTo>
                  <a:pt x="2998" y="147"/>
                </a:lnTo>
                <a:lnTo>
                  <a:pt x="3036" y="145"/>
                </a:lnTo>
                <a:lnTo>
                  <a:pt x="3071" y="144"/>
                </a:lnTo>
                <a:lnTo>
                  <a:pt x="3091" y="145"/>
                </a:lnTo>
                <a:lnTo>
                  <a:pt x="3100" y="145"/>
                </a:lnTo>
                <a:lnTo>
                  <a:pt x="3109" y="146"/>
                </a:lnTo>
                <a:lnTo>
                  <a:pt x="3127" y="149"/>
                </a:lnTo>
                <a:lnTo>
                  <a:pt x="3136" y="150"/>
                </a:lnTo>
                <a:lnTo>
                  <a:pt x="3144" y="152"/>
                </a:lnTo>
                <a:lnTo>
                  <a:pt x="3152" y="155"/>
                </a:lnTo>
                <a:lnTo>
                  <a:pt x="3160" y="157"/>
                </a:lnTo>
                <a:lnTo>
                  <a:pt x="3167" y="160"/>
                </a:lnTo>
                <a:lnTo>
                  <a:pt x="3175" y="163"/>
                </a:lnTo>
                <a:lnTo>
                  <a:pt x="3188" y="171"/>
                </a:lnTo>
                <a:lnTo>
                  <a:pt x="3194" y="175"/>
                </a:lnTo>
                <a:lnTo>
                  <a:pt x="3200" y="179"/>
                </a:lnTo>
                <a:lnTo>
                  <a:pt x="3206" y="184"/>
                </a:lnTo>
                <a:lnTo>
                  <a:pt x="3211" y="190"/>
                </a:lnTo>
                <a:lnTo>
                  <a:pt x="3216" y="195"/>
                </a:lnTo>
                <a:lnTo>
                  <a:pt x="3221" y="201"/>
                </a:lnTo>
                <a:lnTo>
                  <a:pt x="3225" y="207"/>
                </a:lnTo>
                <a:lnTo>
                  <a:pt x="3229" y="214"/>
                </a:lnTo>
                <a:lnTo>
                  <a:pt x="3233" y="221"/>
                </a:lnTo>
                <a:lnTo>
                  <a:pt x="3236" y="228"/>
                </a:lnTo>
                <a:lnTo>
                  <a:pt x="3241" y="244"/>
                </a:lnTo>
                <a:lnTo>
                  <a:pt x="3245" y="262"/>
                </a:lnTo>
                <a:lnTo>
                  <a:pt x="3248" y="281"/>
                </a:lnTo>
                <a:lnTo>
                  <a:pt x="3248" y="292"/>
                </a:lnTo>
                <a:lnTo>
                  <a:pt x="3250" y="302"/>
                </a:lnTo>
                <a:lnTo>
                  <a:pt x="3250" y="550"/>
                </a:lnTo>
                <a:close/>
                <a:moveTo>
                  <a:pt x="3428" y="573"/>
                </a:moveTo>
                <a:lnTo>
                  <a:pt x="3328" y="573"/>
                </a:lnTo>
                <a:lnTo>
                  <a:pt x="3325" y="572"/>
                </a:lnTo>
                <a:lnTo>
                  <a:pt x="3323" y="571"/>
                </a:lnTo>
                <a:lnTo>
                  <a:pt x="3322" y="569"/>
                </a:lnTo>
                <a:lnTo>
                  <a:pt x="3322" y="565"/>
                </a:lnTo>
                <a:lnTo>
                  <a:pt x="3322" y="15"/>
                </a:lnTo>
                <a:lnTo>
                  <a:pt x="3322" y="12"/>
                </a:lnTo>
                <a:lnTo>
                  <a:pt x="3323" y="10"/>
                </a:lnTo>
                <a:lnTo>
                  <a:pt x="3325" y="8"/>
                </a:lnTo>
                <a:lnTo>
                  <a:pt x="3328" y="7"/>
                </a:lnTo>
                <a:lnTo>
                  <a:pt x="3428" y="0"/>
                </a:lnTo>
                <a:lnTo>
                  <a:pt x="3431" y="0"/>
                </a:lnTo>
                <a:lnTo>
                  <a:pt x="3433" y="2"/>
                </a:lnTo>
                <a:lnTo>
                  <a:pt x="3434" y="3"/>
                </a:lnTo>
                <a:lnTo>
                  <a:pt x="3435" y="4"/>
                </a:lnTo>
                <a:lnTo>
                  <a:pt x="3435" y="7"/>
                </a:lnTo>
                <a:lnTo>
                  <a:pt x="3435" y="565"/>
                </a:lnTo>
                <a:lnTo>
                  <a:pt x="3435" y="569"/>
                </a:lnTo>
                <a:lnTo>
                  <a:pt x="3434" y="571"/>
                </a:lnTo>
                <a:lnTo>
                  <a:pt x="3432" y="572"/>
                </a:lnTo>
                <a:lnTo>
                  <a:pt x="3428" y="573"/>
                </a:lnTo>
                <a:close/>
                <a:moveTo>
                  <a:pt x="3697" y="210"/>
                </a:moveTo>
                <a:lnTo>
                  <a:pt x="3686" y="211"/>
                </a:lnTo>
                <a:lnTo>
                  <a:pt x="3680" y="212"/>
                </a:lnTo>
                <a:lnTo>
                  <a:pt x="3675" y="212"/>
                </a:lnTo>
                <a:lnTo>
                  <a:pt x="3665" y="215"/>
                </a:lnTo>
                <a:lnTo>
                  <a:pt x="3656" y="219"/>
                </a:lnTo>
                <a:lnTo>
                  <a:pt x="3648" y="223"/>
                </a:lnTo>
                <a:lnTo>
                  <a:pt x="3645" y="226"/>
                </a:lnTo>
                <a:lnTo>
                  <a:pt x="3641" y="229"/>
                </a:lnTo>
                <a:lnTo>
                  <a:pt x="3638" y="233"/>
                </a:lnTo>
                <a:lnTo>
                  <a:pt x="3635" y="236"/>
                </a:lnTo>
                <a:lnTo>
                  <a:pt x="3632" y="240"/>
                </a:lnTo>
                <a:lnTo>
                  <a:pt x="3629" y="245"/>
                </a:lnTo>
                <a:lnTo>
                  <a:pt x="3624" y="255"/>
                </a:lnTo>
                <a:lnTo>
                  <a:pt x="3620" y="266"/>
                </a:lnTo>
                <a:lnTo>
                  <a:pt x="3617" y="278"/>
                </a:lnTo>
                <a:lnTo>
                  <a:pt x="3614" y="292"/>
                </a:lnTo>
                <a:lnTo>
                  <a:pt x="3612" y="307"/>
                </a:lnTo>
                <a:lnTo>
                  <a:pt x="3611" y="324"/>
                </a:lnTo>
                <a:lnTo>
                  <a:pt x="3610" y="333"/>
                </a:lnTo>
                <a:lnTo>
                  <a:pt x="3610" y="343"/>
                </a:lnTo>
                <a:lnTo>
                  <a:pt x="3609" y="363"/>
                </a:lnTo>
                <a:lnTo>
                  <a:pt x="3610" y="382"/>
                </a:lnTo>
                <a:lnTo>
                  <a:pt x="3611" y="399"/>
                </a:lnTo>
                <a:lnTo>
                  <a:pt x="3612" y="415"/>
                </a:lnTo>
                <a:lnTo>
                  <a:pt x="3613" y="423"/>
                </a:lnTo>
                <a:lnTo>
                  <a:pt x="3614" y="430"/>
                </a:lnTo>
                <a:lnTo>
                  <a:pt x="3617" y="443"/>
                </a:lnTo>
                <a:lnTo>
                  <a:pt x="3621" y="455"/>
                </a:lnTo>
                <a:lnTo>
                  <a:pt x="3625" y="466"/>
                </a:lnTo>
                <a:lnTo>
                  <a:pt x="3630" y="475"/>
                </a:lnTo>
                <a:lnTo>
                  <a:pt x="3633" y="479"/>
                </a:lnTo>
                <a:lnTo>
                  <a:pt x="3635" y="483"/>
                </a:lnTo>
                <a:lnTo>
                  <a:pt x="3639" y="487"/>
                </a:lnTo>
                <a:lnTo>
                  <a:pt x="3642" y="490"/>
                </a:lnTo>
                <a:lnTo>
                  <a:pt x="3649" y="496"/>
                </a:lnTo>
                <a:lnTo>
                  <a:pt x="3653" y="498"/>
                </a:lnTo>
                <a:lnTo>
                  <a:pt x="3657" y="500"/>
                </a:lnTo>
                <a:lnTo>
                  <a:pt x="3666" y="504"/>
                </a:lnTo>
                <a:lnTo>
                  <a:pt x="3675" y="506"/>
                </a:lnTo>
                <a:lnTo>
                  <a:pt x="3681" y="507"/>
                </a:lnTo>
                <a:lnTo>
                  <a:pt x="3686" y="507"/>
                </a:lnTo>
                <a:lnTo>
                  <a:pt x="3697" y="508"/>
                </a:lnTo>
                <a:lnTo>
                  <a:pt x="3709" y="507"/>
                </a:lnTo>
                <a:lnTo>
                  <a:pt x="3714" y="507"/>
                </a:lnTo>
                <a:lnTo>
                  <a:pt x="3719" y="506"/>
                </a:lnTo>
                <a:lnTo>
                  <a:pt x="3729" y="503"/>
                </a:lnTo>
                <a:lnTo>
                  <a:pt x="3738" y="500"/>
                </a:lnTo>
                <a:lnTo>
                  <a:pt x="3742" y="498"/>
                </a:lnTo>
                <a:lnTo>
                  <a:pt x="3746" y="495"/>
                </a:lnTo>
                <a:lnTo>
                  <a:pt x="3753" y="490"/>
                </a:lnTo>
                <a:lnTo>
                  <a:pt x="3756" y="486"/>
                </a:lnTo>
                <a:lnTo>
                  <a:pt x="3759" y="483"/>
                </a:lnTo>
                <a:lnTo>
                  <a:pt x="3765" y="474"/>
                </a:lnTo>
                <a:lnTo>
                  <a:pt x="3770" y="465"/>
                </a:lnTo>
                <a:lnTo>
                  <a:pt x="3774" y="455"/>
                </a:lnTo>
                <a:lnTo>
                  <a:pt x="3777" y="443"/>
                </a:lnTo>
                <a:lnTo>
                  <a:pt x="3780" y="430"/>
                </a:lnTo>
                <a:lnTo>
                  <a:pt x="3782" y="415"/>
                </a:lnTo>
                <a:lnTo>
                  <a:pt x="3783" y="399"/>
                </a:lnTo>
                <a:lnTo>
                  <a:pt x="3784" y="391"/>
                </a:lnTo>
                <a:lnTo>
                  <a:pt x="3784" y="382"/>
                </a:lnTo>
                <a:lnTo>
                  <a:pt x="3785" y="363"/>
                </a:lnTo>
                <a:lnTo>
                  <a:pt x="3784" y="343"/>
                </a:lnTo>
                <a:lnTo>
                  <a:pt x="3783" y="324"/>
                </a:lnTo>
                <a:lnTo>
                  <a:pt x="3783" y="315"/>
                </a:lnTo>
                <a:lnTo>
                  <a:pt x="3782" y="307"/>
                </a:lnTo>
                <a:lnTo>
                  <a:pt x="3780" y="292"/>
                </a:lnTo>
                <a:lnTo>
                  <a:pt x="3777" y="278"/>
                </a:lnTo>
                <a:lnTo>
                  <a:pt x="3774" y="265"/>
                </a:lnTo>
                <a:lnTo>
                  <a:pt x="3770" y="254"/>
                </a:lnTo>
                <a:lnTo>
                  <a:pt x="3765" y="245"/>
                </a:lnTo>
                <a:lnTo>
                  <a:pt x="3759" y="236"/>
                </a:lnTo>
                <a:lnTo>
                  <a:pt x="3756" y="232"/>
                </a:lnTo>
                <a:lnTo>
                  <a:pt x="3753" y="229"/>
                </a:lnTo>
                <a:lnTo>
                  <a:pt x="3750" y="226"/>
                </a:lnTo>
                <a:lnTo>
                  <a:pt x="3746" y="223"/>
                </a:lnTo>
                <a:lnTo>
                  <a:pt x="3738" y="218"/>
                </a:lnTo>
                <a:lnTo>
                  <a:pt x="3734" y="217"/>
                </a:lnTo>
                <a:lnTo>
                  <a:pt x="3729" y="215"/>
                </a:lnTo>
                <a:lnTo>
                  <a:pt x="3719" y="212"/>
                </a:lnTo>
                <a:lnTo>
                  <a:pt x="3709" y="211"/>
                </a:lnTo>
                <a:lnTo>
                  <a:pt x="3697" y="210"/>
                </a:lnTo>
                <a:close/>
                <a:moveTo>
                  <a:pt x="3697" y="576"/>
                </a:moveTo>
                <a:lnTo>
                  <a:pt x="3686" y="576"/>
                </a:lnTo>
                <a:lnTo>
                  <a:pt x="3674" y="575"/>
                </a:lnTo>
                <a:lnTo>
                  <a:pt x="3663" y="574"/>
                </a:lnTo>
                <a:lnTo>
                  <a:pt x="3652" y="572"/>
                </a:lnTo>
                <a:lnTo>
                  <a:pt x="3642" y="571"/>
                </a:lnTo>
                <a:lnTo>
                  <a:pt x="3632" y="568"/>
                </a:lnTo>
                <a:lnTo>
                  <a:pt x="3622" y="565"/>
                </a:lnTo>
                <a:lnTo>
                  <a:pt x="3612" y="562"/>
                </a:lnTo>
                <a:lnTo>
                  <a:pt x="3603" y="559"/>
                </a:lnTo>
                <a:lnTo>
                  <a:pt x="3594" y="555"/>
                </a:lnTo>
                <a:lnTo>
                  <a:pt x="3586" y="550"/>
                </a:lnTo>
                <a:lnTo>
                  <a:pt x="3578" y="546"/>
                </a:lnTo>
                <a:lnTo>
                  <a:pt x="3570" y="541"/>
                </a:lnTo>
                <a:lnTo>
                  <a:pt x="3563" y="535"/>
                </a:lnTo>
                <a:lnTo>
                  <a:pt x="3556" y="529"/>
                </a:lnTo>
                <a:lnTo>
                  <a:pt x="3549" y="522"/>
                </a:lnTo>
                <a:lnTo>
                  <a:pt x="3543" y="516"/>
                </a:lnTo>
                <a:lnTo>
                  <a:pt x="3537" y="508"/>
                </a:lnTo>
                <a:lnTo>
                  <a:pt x="3531" y="501"/>
                </a:lnTo>
                <a:lnTo>
                  <a:pt x="3526" y="493"/>
                </a:lnTo>
                <a:lnTo>
                  <a:pt x="3521" y="484"/>
                </a:lnTo>
                <a:lnTo>
                  <a:pt x="3517" y="475"/>
                </a:lnTo>
                <a:lnTo>
                  <a:pt x="3513" y="466"/>
                </a:lnTo>
                <a:lnTo>
                  <a:pt x="3509" y="456"/>
                </a:lnTo>
                <a:lnTo>
                  <a:pt x="3506" y="446"/>
                </a:lnTo>
                <a:lnTo>
                  <a:pt x="3503" y="435"/>
                </a:lnTo>
                <a:lnTo>
                  <a:pt x="3501" y="424"/>
                </a:lnTo>
                <a:lnTo>
                  <a:pt x="3499" y="413"/>
                </a:lnTo>
                <a:lnTo>
                  <a:pt x="3498" y="401"/>
                </a:lnTo>
                <a:lnTo>
                  <a:pt x="3496" y="389"/>
                </a:lnTo>
                <a:lnTo>
                  <a:pt x="3496" y="377"/>
                </a:lnTo>
                <a:lnTo>
                  <a:pt x="3496" y="364"/>
                </a:lnTo>
                <a:lnTo>
                  <a:pt x="3496" y="349"/>
                </a:lnTo>
                <a:lnTo>
                  <a:pt x="3497" y="336"/>
                </a:lnTo>
                <a:lnTo>
                  <a:pt x="3498" y="323"/>
                </a:lnTo>
                <a:lnTo>
                  <a:pt x="3499" y="310"/>
                </a:lnTo>
                <a:lnTo>
                  <a:pt x="3501" y="298"/>
                </a:lnTo>
                <a:lnTo>
                  <a:pt x="3504" y="287"/>
                </a:lnTo>
                <a:lnTo>
                  <a:pt x="3505" y="281"/>
                </a:lnTo>
                <a:lnTo>
                  <a:pt x="3507" y="275"/>
                </a:lnTo>
                <a:lnTo>
                  <a:pt x="3510" y="265"/>
                </a:lnTo>
                <a:lnTo>
                  <a:pt x="3514" y="255"/>
                </a:lnTo>
                <a:lnTo>
                  <a:pt x="3518" y="245"/>
                </a:lnTo>
                <a:lnTo>
                  <a:pt x="3522" y="236"/>
                </a:lnTo>
                <a:lnTo>
                  <a:pt x="3527" y="227"/>
                </a:lnTo>
                <a:lnTo>
                  <a:pt x="3533" y="219"/>
                </a:lnTo>
                <a:lnTo>
                  <a:pt x="3538" y="211"/>
                </a:lnTo>
                <a:lnTo>
                  <a:pt x="3544" y="204"/>
                </a:lnTo>
                <a:lnTo>
                  <a:pt x="3551" y="197"/>
                </a:lnTo>
                <a:lnTo>
                  <a:pt x="3557" y="190"/>
                </a:lnTo>
                <a:lnTo>
                  <a:pt x="3565" y="184"/>
                </a:lnTo>
                <a:lnTo>
                  <a:pt x="3572" y="179"/>
                </a:lnTo>
                <a:lnTo>
                  <a:pt x="3580" y="174"/>
                </a:lnTo>
                <a:lnTo>
                  <a:pt x="3588" y="169"/>
                </a:lnTo>
                <a:lnTo>
                  <a:pt x="3596" y="165"/>
                </a:lnTo>
                <a:lnTo>
                  <a:pt x="3605" y="161"/>
                </a:lnTo>
                <a:lnTo>
                  <a:pt x="3614" y="157"/>
                </a:lnTo>
                <a:lnTo>
                  <a:pt x="3624" y="154"/>
                </a:lnTo>
                <a:lnTo>
                  <a:pt x="3633" y="152"/>
                </a:lnTo>
                <a:lnTo>
                  <a:pt x="3643" y="150"/>
                </a:lnTo>
                <a:lnTo>
                  <a:pt x="3654" y="148"/>
                </a:lnTo>
                <a:lnTo>
                  <a:pt x="3664" y="147"/>
                </a:lnTo>
                <a:lnTo>
                  <a:pt x="3675" y="146"/>
                </a:lnTo>
                <a:lnTo>
                  <a:pt x="3697" y="145"/>
                </a:lnTo>
                <a:lnTo>
                  <a:pt x="3720" y="146"/>
                </a:lnTo>
                <a:lnTo>
                  <a:pt x="3730" y="147"/>
                </a:lnTo>
                <a:lnTo>
                  <a:pt x="3741" y="148"/>
                </a:lnTo>
                <a:lnTo>
                  <a:pt x="3751" y="150"/>
                </a:lnTo>
                <a:lnTo>
                  <a:pt x="3761" y="152"/>
                </a:lnTo>
                <a:lnTo>
                  <a:pt x="3771" y="154"/>
                </a:lnTo>
                <a:lnTo>
                  <a:pt x="3780" y="157"/>
                </a:lnTo>
                <a:lnTo>
                  <a:pt x="3789" y="161"/>
                </a:lnTo>
                <a:lnTo>
                  <a:pt x="3798" y="164"/>
                </a:lnTo>
                <a:lnTo>
                  <a:pt x="3806" y="169"/>
                </a:lnTo>
                <a:lnTo>
                  <a:pt x="3814" y="173"/>
                </a:lnTo>
                <a:lnTo>
                  <a:pt x="3822" y="178"/>
                </a:lnTo>
                <a:lnTo>
                  <a:pt x="3830" y="184"/>
                </a:lnTo>
                <a:lnTo>
                  <a:pt x="3837" y="190"/>
                </a:lnTo>
                <a:lnTo>
                  <a:pt x="3844" y="196"/>
                </a:lnTo>
                <a:lnTo>
                  <a:pt x="3850" y="203"/>
                </a:lnTo>
                <a:lnTo>
                  <a:pt x="3856" y="210"/>
                </a:lnTo>
                <a:lnTo>
                  <a:pt x="3862" y="218"/>
                </a:lnTo>
                <a:lnTo>
                  <a:pt x="3867" y="226"/>
                </a:lnTo>
                <a:lnTo>
                  <a:pt x="3872" y="235"/>
                </a:lnTo>
                <a:lnTo>
                  <a:pt x="3876" y="244"/>
                </a:lnTo>
                <a:lnTo>
                  <a:pt x="3880" y="254"/>
                </a:lnTo>
                <a:lnTo>
                  <a:pt x="3884" y="264"/>
                </a:lnTo>
                <a:lnTo>
                  <a:pt x="3887" y="275"/>
                </a:lnTo>
                <a:lnTo>
                  <a:pt x="3890" y="286"/>
                </a:lnTo>
                <a:lnTo>
                  <a:pt x="3893" y="298"/>
                </a:lnTo>
                <a:lnTo>
                  <a:pt x="3895" y="310"/>
                </a:lnTo>
                <a:lnTo>
                  <a:pt x="3896" y="316"/>
                </a:lnTo>
                <a:lnTo>
                  <a:pt x="3896" y="322"/>
                </a:lnTo>
                <a:lnTo>
                  <a:pt x="3897" y="336"/>
                </a:lnTo>
                <a:lnTo>
                  <a:pt x="3898" y="349"/>
                </a:lnTo>
                <a:lnTo>
                  <a:pt x="3898" y="364"/>
                </a:lnTo>
                <a:lnTo>
                  <a:pt x="3898" y="376"/>
                </a:lnTo>
                <a:lnTo>
                  <a:pt x="3898" y="383"/>
                </a:lnTo>
                <a:lnTo>
                  <a:pt x="3897" y="389"/>
                </a:lnTo>
                <a:lnTo>
                  <a:pt x="3896" y="401"/>
                </a:lnTo>
                <a:lnTo>
                  <a:pt x="3895" y="413"/>
                </a:lnTo>
                <a:lnTo>
                  <a:pt x="3893" y="424"/>
                </a:lnTo>
                <a:lnTo>
                  <a:pt x="3891" y="435"/>
                </a:lnTo>
                <a:lnTo>
                  <a:pt x="3888" y="446"/>
                </a:lnTo>
                <a:lnTo>
                  <a:pt x="3885" y="456"/>
                </a:lnTo>
                <a:lnTo>
                  <a:pt x="3881" y="465"/>
                </a:lnTo>
                <a:lnTo>
                  <a:pt x="3877" y="475"/>
                </a:lnTo>
                <a:lnTo>
                  <a:pt x="3873" y="484"/>
                </a:lnTo>
                <a:lnTo>
                  <a:pt x="3868" y="492"/>
                </a:lnTo>
                <a:lnTo>
                  <a:pt x="3866" y="496"/>
                </a:lnTo>
                <a:lnTo>
                  <a:pt x="3863" y="500"/>
                </a:lnTo>
                <a:lnTo>
                  <a:pt x="3857" y="508"/>
                </a:lnTo>
                <a:lnTo>
                  <a:pt x="3855" y="512"/>
                </a:lnTo>
                <a:lnTo>
                  <a:pt x="3852" y="515"/>
                </a:lnTo>
                <a:lnTo>
                  <a:pt x="3848" y="519"/>
                </a:lnTo>
                <a:lnTo>
                  <a:pt x="3845" y="522"/>
                </a:lnTo>
                <a:lnTo>
                  <a:pt x="3839" y="529"/>
                </a:lnTo>
                <a:lnTo>
                  <a:pt x="3832" y="535"/>
                </a:lnTo>
                <a:lnTo>
                  <a:pt x="3824" y="540"/>
                </a:lnTo>
                <a:lnTo>
                  <a:pt x="3817" y="546"/>
                </a:lnTo>
                <a:lnTo>
                  <a:pt x="3808" y="550"/>
                </a:lnTo>
                <a:lnTo>
                  <a:pt x="3800" y="555"/>
                </a:lnTo>
                <a:lnTo>
                  <a:pt x="3791" y="559"/>
                </a:lnTo>
                <a:lnTo>
                  <a:pt x="3782" y="562"/>
                </a:lnTo>
                <a:lnTo>
                  <a:pt x="3773" y="565"/>
                </a:lnTo>
                <a:lnTo>
                  <a:pt x="3763" y="568"/>
                </a:lnTo>
                <a:lnTo>
                  <a:pt x="3753" y="570"/>
                </a:lnTo>
                <a:lnTo>
                  <a:pt x="3742" y="572"/>
                </a:lnTo>
                <a:lnTo>
                  <a:pt x="3732" y="574"/>
                </a:lnTo>
                <a:lnTo>
                  <a:pt x="3720" y="575"/>
                </a:lnTo>
                <a:lnTo>
                  <a:pt x="3709" y="576"/>
                </a:lnTo>
                <a:lnTo>
                  <a:pt x="3697" y="576"/>
                </a:lnTo>
                <a:close/>
                <a:moveTo>
                  <a:pt x="539" y="213"/>
                </a:moveTo>
                <a:lnTo>
                  <a:pt x="528" y="214"/>
                </a:lnTo>
                <a:lnTo>
                  <a:pt x="518" y="216"/>
                </a:lnTo>
                <a:lnTo>
                  <a:pt x="509" y="218"/>
                </a:lnTo>
                <a:lnTo>
                  <a:pt x="505" y="220"/>
                </a:lnTo>
                <a:lnTo>
                  <a:pt x="501" y="222"/>
                </a:lnTo>
                <a:lnTo>
                  <a:pt x="494" y="227"/>
                </a:lnTo>
                <a:lnTo>
                  <a:pt x="491" y="229"/>
                </a:lnTo>
                <a:lnTo>
                  <a:pt x="488" y="232"/>
                </a:lnTo>
                <a:lnTo>
                  <a:pt x="485" y="235"/>
                </a:lnTo>
                <a:lnTo>
                  <a:pt x="483" y="238"/>
                </a:lnTo>
                <a:lnTo>
                  <a:pt x="478" y="246"/>
                </a:lnTo>
                <a:lnTo>
                  <a:pt x="475" y="253"/>
                </a:lnTo>
                <a:lnTo>
                  <a:pt x="473" y="257"/>
                </a:lnTo>
                <a:lnTo>
                  <a:pt x="472" y="262"/>
                </a:lnTo>
                <a:lnTo>
                  <a:pt x="469" y="271"/>
                </a:lnTo>
                <a:lnTo>
                  <a:pt x="467" y="280"/>
                </a:lnTo>
                <a:lnTo>
                  <a:pt x="466" y="290"/>
                </a:lnTo>
                <a:lnTo>
                  <a:pt x="465" y="300"/>
                </a:lnTo>
                <a:lnTo>
                  <a:pt x="464" y="311"/>
                </a:lnTo>
                <a:lnTo>
                  <a:pt x="464" y="322"/>
                </a:lnTo>
                <a:lnTo>
                  <a:pt x="464" y="326"/>
                </a:lnTo>
                <a:lnTo>
                  <a:pt x="465" y="329"/>
                </a:lnTo>
                <a:lnTo>
                  <a:pt x="466" y="329"/>
                </a:lnTo>
                <a:lnTo>
                  <a:pt x="467" y="330"/>
                </a:lnTo>
                <a:lnTo>
                  <a:pt x="470" y="330"/>
                </a:lnTo>
                <a:lnTo>
                  <a:pt x="606" y="330"/>
                </a:lnTo>
                <a:lnTo>
                  <a:pt x="609" y="330"/>
                </a:lnTo>
                <a:lnTo>
                  <a:pt x="611" y="329"/>
                </a:lnTo>
                <a:lnTo>
                  <a:pt x="612" y="328"/>
                </a:lnTo>
                <a:lnTo>
                  <a:pt x="613" y="327"/>
                </a:lnTo>
                <a:lnTo>
                  <a:pt x="613" y="323"/>
                </a:lnTo>
                <a:lnTo>
                  <a:pt x="613" y="301"/>
                </a:lnTo>
                <a:lnTo>
                  <a:pt x="612" y="290"/>
                </a:lnTo>
                <a:lnTo>
                  <a:pt x="611" y="280"/>
                </a:lnTo>
                <a:lnTo>
                  <a:pt x="609" y="271"/>
                </a:lnTo>
                <a:lnTo>
                  <a:pt x="607" y="262"/>
                </a:lnTo>
                <a:lnTo>
                  <a:pt x="604" y="253"/>
                </a:lnTo>
                <a:lnTo>
                  <a:pt x="602" y="249"/>
                </a:lnTo>
                <a:lnTo>
                  <a:pt x="600" y="245"/>
                </a:lnTo>
                <a:lnTo>
                  <a:pt x="598" y="242"/>
                </a:lnTo>
                <a:lnTo>
                  <a:pt x="596" y="238"/>
                </a:lnTo>
                <a:lnTo>
                  <a:pt x="593" y="235"/>
                </a:lnTo>
                <a:lnTo>
                  <a:pt x="591" y="232"/>
                </a:lnTo>
                <a:lnTo>
                  <a:pt x="588" y="229"/>
                </a:lnTo>
                <a:lnTo>
                  <a:pt x="584" y="227"/>
                </a:lnTo>
                <a:lnTo>
                  <a:pt x="581" y="224"/>
                </a:lnTo>
                <a:lnTo>
                  <a:pt x="577" y="222"/>
                </a:lnTo>
                <a:lnTo>
                  <a:pt x="574" y="220"/>
                </a:lnTo>
                <a:lnTo>
                  <a:pt x="570" y="218"/>
                </a:lnTo>
                <a:lnTo>
                  <a:pt x="561" y="216"/>
                </a:lnTo>
                <a:lnTo>
                  <a:pt x="550" y="214"/>
                </a:lnTo>
                <a:lnTo>
                  <a:pt x="539" y="213"/>
                </a:lnTo>
                <a:close/>
                <a:moveTo>
                  <a:pt x="724" y="395"/>
                </a:moveTo>
                <a:lnTo>
                  <a:pt x="474" y="395"/>
                </a:lnTo>
                <a:lnTo>
                  <a:pt x="471" y="395"/>
                </a:lnTo>
                <a:lnTo>
                  <a:pt x="469" y="396"/>
                </a:lnTo>
                <a:lnTo>
                  <a:pt x="468" y="397"/>
                </a:lnTo>
                <a:lnTo>
                  <a:pt x="468" y="398"/>
                </a:lnTo>
                <a:lnTo>
                  <a:pt x="468" y="401"/>
                </a:lnTo>
                <a:lnTo>
                  <a:pt x="468" y="415"/>
                </a:lnTo>
                <a:lnTo>
                  <a:pt x="469" y="422"/>
                </a:lnTo>
                <a:lnTo>
                  <a:pt x="469" y="428"/>
                </a:lnTo>
                <a:lnTo>
                  <a:pt x="470" y="434"/>
                </a:lnTo>
                <a:lnTo>
                  <a:pt x="472" y="440"/>
                </a:lnTo>
                <a:lnTo>
                  <a:pt x="475" y="450"/>
                </a:lnTo>
                <a:lnTo>
                  <a:pt x="479" y="459"/>
                </a:lnTo>
                <a:lnTo>
                  <a:pt x="484" y="468"/>
                </a:lnTo>
                <a:lnTo>
                  <a:pt x="487" y="471"/>
                </a:lnTo>
                <a:lnTo>
                  <a:pt x="490" y="475"/>
                </a:lnTo>
                <a:lnTo>
                  <a:pt x="494" y="478"/>
                </a:lnTo>
                <a:lnTo>
                  <a:pt x="497" y="481"/>
                </a:lnTo>
                <a:lnTo>
                  <a:pt x="505" y="487"/>
                </a:lnTo>
                <a:lnTo>
                  <a:pt x="510" y="489"/>
                </a:lnTo>
                <a:lnTo>
                  <a:pt x="514" y="491"/>
                </a:lnTo>
                <a:lnTo>
                  <a:pt x="519" y="493"/>
                </a:lnTo>
                <a:lnTo>
                  <a:pt x="524" y="495"/>
                </a:lnTo>
                <a:lnTo>
                  <a:pt x="535" y="498"/>
                </a:lnTo>
                <a:lnTo>
                  <a:pt x="546" y="500"/>
                </a:lnTo>
                <a:lnTo>
                  <a:pt x="552" y="501"/>
                </a:lnTo>
                <a:lnTo>
                  <a:pt x="559" y="502"/>
                </a:lnTo>
                <a:lnTo>
                  <a:pt x="572" y="503"/>
                </a:lnTo>
                <a:lnTo>
                  <a:pt x="587" y="503"/>
                </a:lnTo>
                <a:lnTo>
                  <a:pt x="607" y="502"/>
                </a:lnTo>
                <a:lnTo>
                  <a:pt x="628" y="501"/>
                </a:lnTo>
                <a:lnTo>
                  <a:pt x="676" y="496"/>
                </a:lnTo>
                <a:lnTo>
                  <a:pt x="678" y="496"/>
                </a:lnTo>
                <a:lnTo>
                  <a:pt x="680" y="496"/>
                </a:lnTo>
                <a:lnTo>
                  <a:pt x="682" y="497"/>
                </a:lnTo>
                <a:lnTo>
                  <a:pt x="683" y="499"/>
                </a:lnTo>
                <a:lnTo>
                  <a:pt x="683" y="502"/>
                </a:lnTo>
                <a:lnTo>
                  <a:pt x="683" y="504"/>
                </a:lnTo>
                <a:lnTo>
                  <a:pt x="676" y="560"/>
                </a:lnTo>
                <a:lnTo>
                  <a:pt x="675" y="563"/>
                </a:lnTo>
                <a:lnTo>
                  <a:pt x="674" y="565"/>
                </a:lnTo>
                <a:lnTo>
                  <a:pt x="672" y="566"/>
                </a:lnTo>
                <a:lnTo>
                  <a:pt x="669" y="567"/>
                </a:lnTo>
                <a:lnTo>
                  <a:pt x="655" y="569"/>
                </a:lnTo>
                <a:lnTo>
                  <a:pt x="639" y="571"/>
                </a:lnTo>
                <a:lnTo>
                  <a:pt x="624" y="573"/>
                </a:lnTo>
                <a:lnTo>
                  <a:pt x="608" y="574"/>
                </a:lnTo>
                <a:lnTo>
                  <a:pt x="578" y="576"/>
                </a:lnTo>
                <a:lnTo>
                  <a:pt x="554" y="576"/>
                </a:lnTo>
                <a:lnTo>
                  <a:pt x="532" y="576"/>
                </a:lnTo>
                <a:lnTo>
                  <a:pt x="510" y="574"/>
                </a:lnTo>
                <a:lnTo>
                  <a:pt x="505" y="573"/>
                </a:lnTo>
                <a:lnTo>
                  <a:pt x="500" y="573"/>
                </a:lnTo>
                <a:lnTo>
                  <a:pt x="490" y="571"/>
                </a:lnTo>
                <a:lnTo>
                  <a:pt x="480" y="569"/>
                </a:lnTo>
                <a:lnTo>
                  <a:pt x="470" y="566"/>
                </a:lnTo>
                <a:lnTo>
                  <a:pt x="461" y="564"/>
                </a:lnTo>
                <a:lnTo>
                  <a:pt x="452" y="560"/>
                </a:lnTo>
                <a:lnTo>
                  <a:pt x="448" y="559"/>
                </a:lnTo>
                <a:lnTo>
                  <a:pt x="443" y="557"/>
                </a:lnTo>
                <a:lnTo>
                  <a:pt x="435" y="553"/>
                </a:lnTo>
                <a:lnTo>
                  <a:pt x="427" y="548"/>
                </a:lnTo>
                <a:lnTo>
                  <a:pt x="419" y="543"/>
                </a:lnTo>
                <a:lnTo>
                  <a:pt x="412" y="538"/>
                </a:lnTo>
                <a:lnTo>
                  <a:pt x="404" y="532"/>
                </a:lnTo>
                <a:lnTo>
                  <a:pt x="398" y="525"/>
                </a:lnTo>
                <a:lnTo>
                  <a:pt x="391" y="518"/>
                </a:lnTo>
                <a:lnTo>
                  <a:pt x="385" y="511"/>
                </a:lnTo>
                <a:lnTo>
                  <a:pt x="380" y="503"/>
                </a:lnTo>
                <a:lnTo>
                  <a:pt x="374" y="494"/>
                </a:lnTo>
                <a:lnTo>
                  <a:pt x="370" y="485"/>
                </a:lnTo>
                <a:lnTo>
                  <a:pt x="365" y="475"/>
                </a:lnTo>
                <a:lnTo>
                  <a:pt x="361" y="465"/>
                </a:lnTo>
                <a:lnTo>
                  <a:pt x="358" y="454"/>
                </a:lnTo>
                <a:lnTo>
                  <a:pt x="356" y="449"/>
                </a:lnTo>
                <a:lnTo>
                  <a:pt x="354" y="443"/>
                </a:lnTo>
                <a:lnTo>
                  <a:pt x="352" y="431"/>
                </a:lnTo>
                <a:lnTo>
                  <a:pt x="350" y="418"/>
                </a:lnTo>
                <a:lnTo>
                  <a:pt x="348" y="404"/>
                </a:lnTo>
                <a:lnTo>
                  <a:pt x="347" y="390"/>
                </a:lnTo>
                <a:lnTo>
                  <a:pt x="346" y="375"/>
                </a:lnTo>
                <a:lnTo>
                  <a:pt x="346" y="360"/>
                </a:lnTo>
                <a:lnTo>
                  <a:pt x="346" y="346"/>
                </a:lnTo>
                <a:lnTo>
                  <a:pt x="346" y="333"/>
                </a:lnTo>
                <a:lnTo>
                  <a:pt x="348" y="321"/>
                </a:lnTo>
                <a:lnTo>
                  <a:pt x="349" y="309"/>
                </a:lnTo>
                <a:lnTo>
                  <a:pt x="351" y="297"/>
                </a:lnTo>
                <a:lnTo>
                  <a:pt x="353" y="286"/>
                </a:lnTo>
                <a:lnTo>
                  <a:pt x="356" y="275"/>
                </a:lnTo>
                <a:lnTo>
                  <a:pt x="359" y="265"/>
                </a:lnTo>
                <a:lnTo>
                  <a:pt x="363" y="255"/>
                </a:lnTo>
                <a:lnTo>
                  <a:pt x="367" y="245"/>
                </a:lnTo>
                <a:lnTo>
                  <a:pt x="371" y="236"/>
                </a:lnTo>
                <a:lnTo>
                  <a:pt x="375" y="228"/>
                </a:lnTo>
                <a:lnTo>
                  <a:pt x="380" y="219"/>
                </a:lnTo>
                <a:lnTo>
                  <a:pt x="386" y="212"/>
                </a:lnTo>
                <a:lnTo>
                  <a:pt x="392" y="204"/>
                </a:lnTo>
                <a:lnTo>
                  <a:pt x="398" y="197"/>
                </a:lnTo>
                <a:lnTo>
                  <a:pt x="404" y="191"/>
                </a:lnTo>
                <a:lnTo>
                  <a:pt x="411" y="185"/>
                </a:lnTo>
                <a:lnTo>
                  <a:pt x="418" y="179"/>
                </a:lnTo>
                <a:lnTo>
                  <a:pt x="426" y="174"/>
                </a:lnTo>
                <a:lnTo>
                  <a:pt x="433" y="169"/>
                </a:lnTo>
                <a:lnTo>
                  <a:pt x="442" y="165"/>
                </a:lnTo>
                <a:lnTo>
                  <a:pt x="450" y="161"/>
                </a:lnTo>
                <a:lnTo>
                  <a:pt x="459" y="157"/>
                </a:lnTo>
                <a:lnTo>
                  <a:pt x="468" y="154"/>
                </a:lnTo>
                <a:lnTo>
                  <a:pt x="477" y="152"/>
                </a:lnTo>
                <a:lnTo>
                  <a:pt x="487" y="149"/>
                </a:lnTo>
                <a:lnTo>
                  <a:pt x="497" y="147"/>
                </a:lnTo>
                <a:lnTo>
                  <a:pt x="507" y="146"/>
                </a:lnTo>
                <a:lnTo>
                  <a:pt x="518" y="145"/>
                </a:lnTo>
                <a:lnTo>
                  <a:pt x="540" y="144"/>
                </a:lnTo>
                <a:lnTo>
                  <a:pt x="553" y="144"/>
                </a:lnTo>
                <a:lnTo>
                  <a:pt x="566" y="145"/>
                </a:lnTo>
                <a:lnTo>
                  <a:pt x="579" y="146"/>
                </a:lnTo>
                <a:lnTo>
                  <a:pt x="591" y="148"/>
                </a:lnTo>
                <a:lnTo>
                  <a:pt x="602" y="150"/>
                </a:lnTo>
                <a:lnTo>
                  <a:pt x="613" y="153"/>
                </a:lnTo>
                <a:lnTo>
                  <a:pt x="623" y="156"/>
                </a:lnTo>
                <a:lnTo>
                  <a:pt x="627" y="158"/>
                </a:lnTo>
                <a:lnTo>
                  <a:pt x="632" y="160"/>
                </a:lnTo>
                <a:lnTo>
                  <a:pt x="641" y="164"/>
                </a:lnTo>
                <a:lnTo>
                  <a:pt x="651" y="168"/>
                </a:lnTo>
                <a:lnTo>
                  <a:pt x="659" y="173"/>
                </a:lnTo>
                <a:lnTo>
                  <a:pt x="666" y="179"/>
                </a:lnTo>
                <a:lnTo>
                  <a:pt x="673" y="185"/>
                </a:lnTo>
                <a:lnTo>
                  <a:pt x="680" y="192"/>
                </a:lnTo>
                <a:lnTo>
                  <a:pt x="683" y="195"/>
                </a:lnTo>
                <a:lnTo>
                  <a:pt x="686" y="198"/>
                </a:lnTo>
                <a:lnTo>
                  <a:pt x="692" y="206"/>
                </a:lnTo>
                <a:lnTo>
                  <a:pt x="697" y="214"/>
                </a:lnTo>
                <a:lnTo>
                  <a:pt x="702" y="222"/>
                </a:lnTo>
                <a:lnTo>
                  <a:pt x="706" y="231"/>
                </a:lnTo>
                <a:lnTo>
                  <a:pt x="710" y="240"/>
                </a:lnTo>
                <a:lnTo>
                  <a:pt x="714" y="250"/>
                </a:lnTo>
                <a:lnTo>
                  <a:pt x="717" y="260"/>
                </a:lnTo>
                <a:lnTo>
                  <a:pt x="720" y="271"/>
                </a:lnTo>
                <a:lnTo>
                  <a:pt x="722" y="282"/>
                </a:lnTo>
                <a:lnTo>
                  <a:pt x="724" y="293"/>
                </a:lnTo>
                <a:lnTo>
                  <a:pt x="726" y="305"/>
                </a:lnTo>
                <a:lnTo>
                  <a:pt x="729" y="331"/>
                </a:lnTo>
                <a:lnTo>
                  <a:pt x="730" y="344"/>
                </a:lnTo>
                <a:lnTo>
                  <a:pt x="730" y="358"/>
                </a:lnTo>
                <a:lnTo>
                  <a:pt x="731" y="387"/>
                </a:lnTo>
                <a:lnTo>
                  <a:pt x="730" y="391"/>
                </a:lnTo>
                <a:lnTo>
                  <a:pt x="730" y="392"/>
                </a:lnTo>
                <a:lnTo>
                  <a:pt x="729" y="393"/>
                </a:lnTo>
                <a:lnTo>
                  <a:pt x="728" y="394"/>
                </a:lnTo>
                <a:lnTo>
                  <a:pt x="727" y="394"/>
                </a:lnTo>
                <a:lnTo>
                  <a:pt x="724" y="395"/>
                </a:lnTo>
                <a:close/>
                <a:moveTo>
                  <a:pt x="990" y="216"/>
                </a:moveTo>
                <a:lnTo>
                  <a:pt x="952" y="217"/>
                </a:lnTo>
                <a:lnTo>
                  <a:pt x="913" y="220"/>
                </a:lnTo>
                <a:lnTo>
                  <a:pt x="909" y="221"/>
                </a:lnTo>
                <a:lnTo>
                  <a:pt x="908" y="222"/>
                </a:lnTo>
                <a:lnTo>
                  <a:pt x="906" y="223"/>
                </a:lnTo>
                <a:lnTo>
                  <a:pt x="904" y="225"/>
                </a:lnTo>
                <a:lnTo>
                  <a:pt x="903" y="227"/>
                </a:lnTo>
                <a:lnTo>
                  <a:pt x="902" y="230"/>
                </a:lnTo>
                <a:lnTo>
                  <a:pt x="902" y="233"/>
                </a:lnTo>
                <a:lnTo>
                  <a:pt x="902" y="560"/>
                </a:lnTo>
                <a:lnTo>
                  <a:pt x="901" y="563"/>
                </a:lnTo>
                <a:lnTo>
                  <a:pt x="900" y="566"/>
                </a:lnTo>
                <a:lnTo>
                  <a:pt x="899" y="567"/>
                </a:lnTo>
                <a:lnTo>
                  <a:pt x="898" y="567"/>
                </a:lnTo>
                <a:lnTo>
                  <a:pt x="895" y="568"/>
                </a:lnTo>
                <a:lnTo>
                  <a:pt x="796" y="568"/>
                </a:lnTo>
                <a:lnTo>
                  <a:pt x="793" y="567"/>
                </a:lnTo>
                <a:lnTo>
                  <a:pt x="791" y="566"/>
                </a:lnTo>
                <a:lnTo>
                  <a:pt x="789" y="564"/>
                </a:lnTo>
                <a:lnTo>
                  <a:pt x="789" y="560"/>
                </a:lnTo>
                <a:lnTo>
                  <a:pt x="789" y="198"/>
                </a:lnTo>
                <a:lnTo>
                  <a:pt x="790" y="186"/>
                </a:lnTo>
                <a:lnTo>
                  <a:pt x="791" y="180"/>
                </a:lnTo>
                <a:lnTo>
                  <a:pt x="793" y="175"/>
                </a:lnTo>
                <a:lnTo>
                  <a:pt x="795" y="172"/>
                </a:lnTo>
                <a:lnTo>
                  <a:pt x="796" y="170"/>
                </a:lnTo>
                <a:lnTo>
                  <a:pt x="799" y="168"/>
                </a:lnTo>
                <a:lnTo>
                  <a:pt x="801" y="166"/>
                </a:lnTo>
                <a:lnTo>
                  <a:pt x="807" y="164"/>
                </a:lnTo>
                <a:lnTo>
                  <a:pt x="810" y="163"/>
                </a:lnTo>
                <a:lnTo>
                  <a:pt x="814" y="162"/>
                </a:lnTo>
                <a:lnTo>
                  <a:pt x="854" y="158"/>
                </a:lnTo>
                <a:lnTo>
                  <a:pt x="900" y="154"/>
                </a:lnTo>
                <a:lnTo>
                  <a:pt x="947" y="150"/>
                </a:lnTo>
                <a:lnTo>
                  <a:pt x="970" y="149"/>
                </a:lnTo>
                <a:lnTo>
                  <a:pt x="991" y="148"/>
                </a:lnTo>
                <a:lnTo>
                  <a:pt x="994" y="148"/>
                </a:lnTo>
                <a:lnTo>
                  <a:pt x="995" y="149"/>
                </a:lnTo>
                <a:lnTo>
                  <a:pt x="996" y="150"/>
                </a:lnTo>
                <a:lnTo>
                  <a:pt x="997" y="152"/>
                </a:lnTo>
                <a:lnTo>
                  <a:pt x="997" y="155"/>
                </a:lnTo>
                <a:lnTo>
                  <a:pt x="997" y="209"/>
                </a:lnTo>
                <a:lnTo>
                  <a:pt x="997" y="212"/>
                </a:lnTo>
                <a:lnTo>
                  <a:pt x="996" y="213"/>
                </a:lnTo>
                <a:lnTo>
                  <a:pt x="995" y="214"/>
                </a:lnTo>
                <a:lnTo>
                  <a:pt x="993" y="215"/>
                </a:lnTo>
                <a:lnTo>
                  <a:pt x="990" y="2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cap="all" baseline="0">
              <a:solidFill>
                <a:schemeClr val="accent1"/>
              </a:solidFill>
            </a:endParaRPr>
          </a:p>
        </p:txBody>
      </p:sp>
      <p:sp>
        <p:nvSpPr>
          <p:cNvPr id="15" name="(c)" hidden="1"/>
          <p:cNvSpPr txBox="1"/>
          <p:nvPr/>
        </p:nvSpPr>
        <p:spPr>
          <a:xfrm>
            <a:off x="11924000" y="6891795"/>
            <a:ext cx="26129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terveystalo plc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3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3" r:id="rId3"/>
    <p:sldLayoutId id="2147483684" r:id="rId4"/>
    <p:sldLayoutId id="2147483681" r:id="rId5"/>
    <p:sldLayoutId id="2147483663" r:id="rId6"/>
    <p:sldLayoutId id="2147483686" r:id="rId7"/>
    <p:sldLayoutId id="2147483650" r:id="rId8"/>
    <p:sldLayoutId id="2147483677" r:id="rId9"/>
    <p:sldLayoutId id="2147483679" r:id="rId10"/>
    <p:sldLayoutId id="2147483685" r:id="rId11"/>
    <p:sldLayoutId id="2147483687" r:id="rId12"/>
    <p:sldLayoutId id="2147483652" r:id="rId13"/>
    <p:sldLayoutId id="2147483666" r:id="rId14"/>
    <p:sldLayoutId id="2147483676" r:id="rId15"/>
    <p:sldLayoutId id="2147483688" r:id="rId16"/>
    <p:sldLayoutId id="2147483653" r:id="rId17"/>
    <p:sldLayoutId id="2147483689" r:id="rId18"/>
    <p:sldLayoutId id="2147483690" r:id="rId19"/>
    <p:sldLayoutId id="2147483672" r:id="rId20"/>
    <p:sldLayoutId id="2147483654" r:id="rId21"/>
    <p:sldLayoutId id="2147483655" r:id="rId22"/>
    <p:sldLayoutId id="2147483675" r:id="rId23"/>
    <p:sldLayoutId id="2147483691" r:id="rId24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Tx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69875" indent="-269875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1338" indent="-271463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itchFamily="2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03275" indent="-261938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73150" indent="-269875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itchFamily="2" charset="0"/>
        <a:buChar char="–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Tx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6pPr>
      <a:lvl7pPr marL="1343025" indent="-271463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14488" indent="-269875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84363" indent="-269875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tclcpdBkp4&amp;t=196s" TargetMode="External"/><Relationship Id="rId2" Type="http://schemas.openxmlformats.org/officeDocument/2006/relationships/hyperlink" Target="https://www.youtube.com/watch?v=xKmThjGh-4o&amp;t=669s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www.youtube.com/watch?v=iNIqClLOULg&amp;t=518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uustoliitto.fi/wp-content/uploads/luuliikuntaohjeet-21.pdf" TargetMode="External"/><Relationship Id="rId2" Type="http://schemas.openxmlformats.org/officeDocument/2006/relationships/hyperlink" Target="https://luustoliitto.fi/wp-content/uploads/Kotijumppa-luustokuntoutuja-KEVYT-Luustoliitto-UKK-instituutti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luustoliitto.fi/wp-content/uploads/luut_lujiksi_liikkumalla_web_191020.pdf" TargetMode="External"/><Relationship Id="rId5" Type="http://schemas.openxmlformats.org/officeDocument/2006/relationships/hyperlink" Target="https://www.youtube.com/watch?v=9Cx0gW4GvZc&amp;list=PLxlgEDqnBKhki7OJrrLQh3seJtz9T3pzk" TargetMode="External"/><Relationship Id="rId4" Type="http://schemas.openxmlformats.org/officeDocument/2006/relationships/hyperlink" Target="https://luustoliitto.fi/wp-content/uploads/luuliikuntaohjeet-31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>
                <a:latin typeface="Arial Black" panose="020B0A04020102020204" pitchFamily="34" charset="0"/>
              </a:rPr>
              <a:t>Osteoporoosi, ikääntyminen ja liikunta</a:t>
            </a:r>
            <a:br>
              <a:rPr lang="fi-FI" sz="3600" dirty="0">
                <a:latin typeface="Arial Black" panose="020B0A04020102020204" pitchFamily="34" charset="0"/>
              </a:rPr>
            </a:br>
            <a:br>
              <a:rPr lang="fi-FI" sz="3600" dirty="0">
                <a:latin typeface="Arial Black" panose="020B0A04020102020204" pitchFamily="34" charset="0"/>
              </a:rPr>
            </a:br>
            <a:r>
              <a:rPr lang="fi-FI" sz="1800" dirty="0">
                <a:latin typeface="Arial Black" panose="020B0A04020102020204" pitchFamily="34" charset="0"/>
              </a:rPr>
              <a:t>Tiina </a:t>
            </a:r>
            <a:r>
              <a:rPr lang="fi-FI" sz="1800" dirty="0" err="1">
                <a:latin typeface="Arial Black" panose="020B0A04020102020204" pitchFamily="34" charset="0"/>
              </a:rPr>
              <a:t>Paldán</a:t>
            </a:r>
            <a:r>
              <a:rPr lang="fi-FI" sz="1800" dirty="0">
                <a:latin typeface="Arial Black" panose="020B0A04020102020204" pitchFamily="34" charset="0"/>
              </a:rPr>
              <a:t>, fysioterapeutti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1424" y="4365104"/>
            <a:ext cx="10297914" cy="216024"/>
          </a:xfrm>
        </p:spPr>
        <p:txBody>
          <a:bodyPr/>
          <a:lstStyle/>
          <a:p>
            <a:r>
              <a:rPr lang="fi-FI" sz="800" dirty="0"/>
              <a:t>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4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144016"/>
          </a:xfrm>
        </p:spPr>
        <p:txBody>
          <a:bodyPr/>
          <a:lstStyle/>
          <a:p>
            <a:r>
              <a:rPr lang="fi-FI" sz="800" dirty="0">
                <a:latin typeface="+mn-lt"/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3432" y="476672"/>
            <a:ext cx="9505180" cy="5473279"/>
          </a:xfrm>
        </p:spPr>
        <p:txBody>
          <a:bodyPr/>
          <a:lstStyle/>
          <a:p>
            <a:r>
              <a:rPr lang="fi-FI" b="1" dirty="0"/>
              <a:t>Seisominen ilman tukea</a:t>
            </a:r>
            <a:endParaRPr lang="fi-FI" dirty="0"/>
          </a:p>
          <a:p>
            <a:r>
              <a:rPr lang="fi-FI" i="1" dirty="0"/>
              <a:t>Ota hyvä asento ja koeta pysyä siinä 2 minuuttia ilman tukea</a:t>
            </a:r>
            <a:endParaRPr lang="fi-FI" dirty="0"/>
          </a:p>
          <a:p>
            <a:r>
              <a:rPr lang="fi-FI" dirty="0"/>
              <a:t>Pystyt seisomaan turvallisesti 2 minuuttia (4)</a:t>
            </a:r>
          </a:p>
          <a:p>
            <a:r>
              <a:rPr lang="fi-FI" dirty="0"/>
              <a:t>Pystyt seisomaan varmistuksella 2 minuuttia (3)</a:t>
            </a:r>
          </a:p>
          <a:p>
            <a:r>
              <a:rPr lang="fi-FI" dirty="0"/>
              <a:t>Pystyt seisomaan tuetta 30sekuntia (2)</a:t>
            </a:r>
          </a:p>
          <a:p>
            <a:r>
              <a:rPr lang="fi-FI" dirty="0"/>
              <a:t>Pystyt seisomaan useiden yritysten jälkeen tuetta 30 sekuntia (1)</a:t>
            </a:r>
          </a:p>
          <a:p>
            <a:r>
              <a:rPr lang="fi-FI" dirty="0"/>
              <a:t>Et pysty seisomaan tuetta 30 sekuntia (0)</a:t>
            </a:r>
          </a:p>
          <a:p>
            <a:endParaRPr lang="fi-FI" dirty="0"/>
          </a:p>
          <a:p>
            <a:r>
              <a:rPr lang="fi-FI" b="1" dirty="0"/>
              <a:t>Seisominen silmät kiinni, jalat yhdessä tai tandem</a:t>
            </a:r>
            <a:endParaRPr lang="fi-FI" dirty="0"/>
          </a:p>
          <a:p>
            <a:r>
              <a:rPr lang="fi-FI" i="1" dirty="0"/>
              <a:t>Sulje silmäsi ja koeta seistä paikallasi, jalat yhdessä 10 sekuntia. Vaikeampana vielä tandem asento, jalat peräkkäin</a:t>
            </a:r>
            <a:endParaRPr lang="fi-FI" dirty="0"/>
          </a:p>
          <a:p>
            <a:r>
              <a:rPr lang="fi-FI" dirty="0"/>
              <a:t>Pystyt seisomaan turvallisesti 10 sekuntia (4)</a:t>
            </a:r>
          </a:p>
          <a:p>
            <a:r>
              <a:rPr lang="fi-FI" dirty="0"/>
              <a:t>Pystyt seisomaan varmistuksen kanssa 10 sekuntia (3)</a:t>
            </a:r>
          </a:p>
          <a:p>
            <a:r>
              <a:rPr lang="fi-FI" dirty="0"/>
              <a:t>Pystyt seisomaan 3 sekuntia (2)</a:t>
            </a:r>
          </a:p>
          <a:p>
            <a:r>
              <a:rPr lang="fi-FI" dirty="0"/>
              <a:t>Et pysty seisomaan silmät kiinni 3 sekuntia, mutta seisot tukevasti (1)</a:t>
            </a:r>
          </a:p>
          <a:p>
            <a:r>
              <a:rPr lang="fi-FI" dirty="0"/>
              <a:t>Tarvitset apua, ettet kaatuisi, jos laitat silmät kiinni (0)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10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48778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9577189" cy="144016"/>
          </a:xfrm>
        </p:spPr>
        <p:txBody>
          <a:bodyPr/>
          <a:lstStyle/>
          <a:p>
            <a:r>
              <a:rPr lang="fi-FI" sz="800" dirty="0">
                <a:latin typeface="+mn-lt"/>
              </a:rPr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67408" y="620688"/>
            <a:ext cx="9721205" cy="5472608"/>
          </a:xfrm>
        </p:spPr>
        <p:txBody>
          <a:bodyPr/>
          <a:lstStyle/>
          <a:p>
            <a:r>
              <a:rPr lang="fi-FI" b="1" dirty="0"/>
              <a:t>Seisten esineen nostaminen lattialta</a:t>
            </a:r>
            <a:endParaRPr lang="fi-FI" dirty="0"/>
          </a:p>
          <a:p>
            <a:r>
              <a:rPr lang="fi-FI" i="1" dirty="0"/>
              <a:t>Nosta jalkojesi edessä oleva esine lattialta 15cm päästä</a:t>
            </a:r>
            <a:endParaRPr lang="fi-FI" dirty="0"/>
          </a:p>
          <a:p>
            <a:r>
              <a:rPr lang="fi-FI" dirty="0"/>
              <a:t>Pystyt nostamaan esineen helposti ja turvallisesti (4)</a:t>
            </a:r>
          </a:p>
          <a:p>
            <a:r>
              <a:rPr lang="fi-FI" dirty="0"/>
              <a:t>Pystyt nostamaan esineen, mutta tarvitset varmistuksen (3)</a:t>
            </a:r>
          </a:p>
          <a:p>
            <a:r>
              <a:rPr lang="fi-FI" dirty="0"/>
              <a:t>Et pysty nostamaan esinettä, mutta yletyt 2-3 cm päähän turvallisesti (2)</a:t>
            </a:r>
          </a:p>
          <a:p>
            <a:r>
              <a:rPr lang="fi-FI" dirty="0"/>
              <a:t>Et pysty nostamaan esinettä ja tarvitset varmistuksen yritykseenkin (1)</a:t>
            </a:r>
          </a:p>
          <a:p>
            <a:r>
              <a:rPr lang="fi-FI" dirty="0"/>
              <a:t>Meinaat kaatua, jos yrität (0)</a:t>
            </a:r>
          </a:p>
          <a:p>
            <a:endParaRPr lang="fi-FI" sz="800" dirty="0"/>
          </a:p>
          <a:p>
            <a:r>
              <a:rPr lang="fi-FI" b="1" dirty="0"/>
              <a:t>Kääntyminen 360 astetta</a:t>
            </a:r>
            <a:endParaRPr lang="fi-FI" dirty="0"/>
          </a:p>
          <a:p>
            <a:r>
              <a:rPr lang="fi-FI" i="1" dirty="0"/>
              <a:t>Aseta jalkaterät vierekkäin. Käänny ympäri täysi kierros ja pysähdy. TAUKO.</a:t>
            </a:r>
            <a:endParaRPr lang="fi-FI" dirty="0"/>
          </a:p>
          <a:p>
            <a:r>
              <a:rPr lang="fi-FI" i="1" dirty="0"/>
              <a:t>Aseta jalkaterät uudelleen vierekkäin. Käänny täysi kierros toiseen suuntaan ja pysähdy.</a:t>
            </a:r>
            <a:endParaRPr lang="fi-FI" dirty="0"/>
          </a:p>
          <a:p>
            <a:r>
              <a:rPr lang="fi-FI" dirty="0"/>
              <a:t>Pystyt kääntymään turvallisesti 360 astetta alle 4 sekunnissa molempiin suuntiin (4)</a:t>
            </a:r>
          </a:p>
          <a:p>
            <a:r>
              <a:rPr lang="fi-FI" dirty="0"/>
              <a:t>Pystyt kääntymään turvallisesti 360 astetta alle 4 sekunnissa toiseen suuntaan (3)</a:t>
            </a:r>
          </a:p>
          <a:p>
            <a:r>
              <a:rPr lang="fi-FI" dirty="0"/>
              <a:t>Pystyt kääntymään turvallisesti 360 astetta yli 4 sekunnissa molempiin suuntiin (2)</a:t>
            </a:r>
          </a:p>
          <a:p>
            <a:r>
              <a:rPr lang="fi-FI" dirty="0"/>
              <a:t>Tarvitset varmistuksen/tuen kääntyäksesi (1)</a:t>
            </a:r>
          </a:p>
          <a:p>
            <a:r>
              <a:rPr lang="fi-FI" dirty="0"/>
              <a:t>Tarvitset avustusta kääntyessäsi (0)				</a:t>
            </a:r>
            <a:r>
              <a:rPr lang="fi-FI" b="1" dirty="0" err="1"/>
              <a:t>Youtube</a:t>
            </a:r>
            <a:r>
              <a:rPr lang="fi-FI" b="1" dirty="0"/>
              <a:t> tasapainoharjoituksia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11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53482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720080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Tasapainoharjoituksia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5" y="1412777"/>
            <a:ext cx="9577188" cy="4537174"/>
          </a:xfrm>
        </p:spPr>
        <p:txBody>
          <a:bodyPr/>
          <a:lstStyle/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https://www.youtube.com/watch?v=xKmThjGh-4o&amp;t=669s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3"/>
              </a:rPr>
              <a:t>https://www.youtube.com/watch?v=ntclcpdBkp4&amp;t=196s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4"/>
              </a:rPr>
              <a:t>https://www.youtube.com/watch?v=iNIqClLOULg&amp;t=518s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 err="1"/>
              <a:t>Youtube</a:t>
            </a:r>
            <a:r>
              <a:rPr lang="fi-FI" dirty="0"/>
              <a:t> hakusana: tasapainoharjoituksia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12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08079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720080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Lihasvoimaharjoittelu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4" y="1196752"/>
            <a:ext cx="9577188" cy="4753199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Alkuun isoista ja liikkumiskyvyn kannalta keskeisistä lihasryhmistä:</a:t>
            </a:r>
          </a:p>
          <a:p>
            <a:r>
              <a:rPr lang="fi-FI" dirty="0"/>
              <a:t>- alaraajojen lihakset, vartalolihakset, hartiaseutu</a:t>
            </a:r>
          </a:p>
          <a:p>
            <a:r>
              <a:rPr lang="fi-FI" dirty="0"/>
              <a:t>Aikaa oikean suoritustekniikan opetteluun, silti monipuolista ja vaihtelevaa.</a:t>
            </a:r>
          </a:p>
          <a:p>
            <a:endParaRPr lang="fi-FI" sz="800" dirty="0"/>
          </a:p>
          <a:p>
            <a:r>
              <a:rPr lang="fi-FI" dirty="0"/>
              <a:t>Vältettävää: </a:t>
            </a:r>
          </a:p>
          <a:p>
            <a:pPr marL="285750" indent="-285750">
              <a:buFontTx/>
              <a:buChar char="-"/>
            </a:pPr>
            <a:r>
              <a:rPr lang="fi-FI" dirty="0"/>
              <a:t>voimakkaat vartalon taivutus- ja kiertoliikkeet</a:t>
            </a:r>
          </a:p>
          <a:p>
            <a:pPr marL="285750" indent="-285750">
              <a:buFontTx/>
              <a:buChar char="-"/>
            </a:pPr>
            <a:r>
              <a:rPr lang="fi-FI" dirty="0"/>
              <a:t> äkillinen isku- tai tärähdystyyppinen kuormitus</a:t>
            </a:r>
          </a:p>
          <a:p>
            <a:endParaRPr lang="fi-FI" sz="800" dirty="0"/>
          </a:p>
          <a:p>
            <a:r>
              <a:rPr lang="fi-FI" dirty="0"/>
              <a:t>Laiteharjoittelu voi olla alussa turvallisempaa (kaatumisriski)</a:t>
            </a:r>
          </a:p>
          <a:p>
            <a:r>
              <a:rPr lang="fi-FI" dirty="0"/>
              <a:t>- vapaat painot</a:t>
            </a:r>
          </a:p>
          <a:p>
            <a:r>
              <a:rPr lang="fi-FI" dirty="0"/>
              <a:t>- vastuskuminauhat</a:t>
            </a:r>
          </a:p>
          <a:p>
            <a:endParaRPr lang="fi-FI" sz="800" dirty="0"/>
          </a:p>
          <a:p>
            <a:r>
              <a:rPr lang="fi-FI" dirty="0"/>
              <a:t>Lattialle meno – toiminnallisuus!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13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17793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504056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Lihasvoimatesti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3432" y="1628801"/>
            <a:ext cx="9505180" cy="4321150"/>
          </a:xfrm>
        </p:spPr>
        <p:txBody>
          <a:bodyPr/>
          <a:lstStyle/>
          <a:p>
            <a:r>
              <a:rPr lang="fi-FI" b="1" dirty="0"/>
              <a:t>Istumasta </a:t>
            </a:r>
            <a:r>
              <a:rPr lang="fi-FI" b="1" dirty="0" err="1"/>
              <a:t>seisomaannousu</a:t>
            </a:r>
            <a:r>
              <a:rPr lang="fi-FI" b="1" dirty="0"/>
              <a:t> lihasvoimatesti</a:t>
            </a:r>
            <a:endParaRPr lang="fi-FI" dirty="0"/>
          </a:p>
          <a:p>
            <a:r>
              <a:rPr lang="fi-FI" i="1" dirty="0"/>
              <a:t>Testaa ensin, miten pääset nousemaan tuolilta ylös.</a:t>
            </a:r>
            <a:endParaRPr lang="fi-FI" dirty="0"/>
          </a:p>
          <a:p>
            <a:r>
              <a:rPr lang="fi-FI" i="1" dirty="0"/>
              <a:t>käsivarret rinnan päällä, käsivarret sivulla, polvista tai tuolista kevyesti tukien, polvista tai tuolista vahvasti tukien</a:t>
            </a:r>
            <a:endParaRPr lang="fi-FI" dirty="0"/>
          </a:p>
          <a:p>
            <a:r>
              <a:rPr lang="fi-FI" dirty="0"/>
              <a:t>Nouse tuolilta seisomaan 5 kertaa peräkkäin valitsemallasi tyylillä. Seisomaan noustessasi ojentaudu täysin suoraksi. Istuessasi alas, selän pitää koskettaa selkänojaa.</a:t>
            </a:r>
          </a:p>
          <a:p>
            <a:endParaRPr lang="fi-FI" dirty="0"/>
          </a:p>
          <a:p>
            <a:r>
              <a:rPr lang="fi-FI" dirty="0"/>
              <a:t>Mittaa aika, merkitse tyyli itsellesi ylös muutoksen havaitsemiseksi.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14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51490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Kotivoimistelu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5" y="1340769"/>
            <a:ext cx="9577188" cy="4609182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UKK-instituutin ja Luustoliiton yhteistyössä tuottama kolmiosainen kotivoimisteluohjelma:</a:t>
            </a:r>
          </a:p>
          <a:p>
            <a:r>
              <a:rPr lang="fi-FI" dirty="0">
                <a:hlinkClick r:id="rId2"/>
              </a:rPr>
              <a:t>Kotijumppa-luustokuntoutuja-KEVYT-Luustoliitto-UKK-instituutti.pdf</a:t>
            </a:r>
            <a:r>
              <a:rPr lang="fi-FI" dirty="0"/>
              <a:t> </a:t>
            </a:r>
          </a:p>
          <a:p>
            <a:r>
              <a:rPr lang="fi-FI" dirty="0">
                <a:hlinkClick r:id="rId3"/>
              </a:rPr>
              <a:t>luuliikuntaohjeet-21.pdf</a:t>
            </a:r>
            <a:r>
              <a:rPr lang="fi-FI" dirty="0"/>
              <a:t> </a:t>
            </a:r>
          </a:p>
          <a:p>
            <a:r>
              <a:rPr lang="fi-FI" dirty="0">
                <a:hlinkClick r:id="rId4"/>
              </a:rPr>
              <a:t>luuliikuntaohjeet-31.pdf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Youtube</a:t>
            </a:r>
            <a:r>
              <a:rPr lang="fi-FI" dirty="0"/>
              <a:t> Suomen Luustoliitto ry</a:t>
            </a:r>
          </a:p>
          <a:p>
            <a:r>
              <a:rPr lang="fi-FI" dirty="0">
                <a:hlinkClick r:id="rId5"/>
              </a:rPr>
              <a:t>https://www.youtube.com/watch?v=9Cx0gW4GvZc&amp;list=PLxlgEDqnBKhki7OJrrLQh3seJtz9T3pzk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Opas osteoporoosia sairastaville sekä niille, jotka ovat saaneet osteoporoosin aiheuttaman murtuman</a:t>
            </a:r>
          </a:p>
          <a:p>
            <a:r>
              <a:rPr lang="fi-FI" dirty="0">
                <a:hlinkClick r:id="rId6"/>
              </a:rPr>
              <a:t>https://luustoliitto.fi/wp-content/uploads/luut_lujiksi_liikkumalla_web_191020.pdf</a:t>
            </a:r>
            <a:r>
              <a:rPr lang="fi-FI" dirty="0"/>
              <a:t>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15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29263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648072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Kävely, sauvakävely ja tanssi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83432" y="1844825"/>
            <a:ext cx="4608512" cy="4105126"/>
          </a:xfrm>
        </p:spPr>
        <p:txBody>
          <a:bodyPr/>
          <a:lstStyle/>
          <a:p>
            <a:r>
              <a:rPr lang="fi-FI" dirty="0"/>
              <a:t>Kävely ja sauvakävely ovat: </a:t>
            </a:r>
          </a:p>
          <a:p>
            <a:r>
              <a:rPr lang="fi-FI" dirty="0"/>
              <a:t>- kehonpainoa kantavia</a:t>
            </a:r>
          </a:p>
          <a:p>
            <a:r>
              <a:rPr lang="fi-FI" dirty="0"/>
              <a:t>- tuttuja tai helposti opeteltavissa</a:t>
            </a:r>
          </a:p>
          <a:p>
            <a:r>
              <a:rPr lang="fi-FI" dirty="0"/>
              <a:t>- helposti säädeltäviä ja aloitettavia</a:t>
            </a:r>
          </a:p>
          <a:p>
            <a:r>
              <a:rPr lang="fi-FI" dirty="0"/>
              <a:t>- vähän välineitä vaativia</a:t>
            </a:r>
          </a:p>
          <a:p>
            <a:r>
              <a:rPr lang="fi-FI" dirty="0"/>
              <a:t>- helposti saavutettavissa missä vaan</a:t>
            </a:r>
          </a:p>
          <a:p>
            <a:r>
              <a:rPr lang="fi-FI" dirty="0"/>
              <a:t>- helposti arkeen liitettäviä</a:t>
            </a:r>
          </a:p>
          <a:p>
            <a:r>
              <a:rPr lang="fi-FI" dirty="0"/>
              <a:t>- ylläpitävät liikkumiskykyä ja kävelyvarmuutta</a:t>
            </a:r>
          </a:p>
          <a:p>
            <a:r>
              <a:rPr lang="fi-FI" dirty="0"/>
              <a:t>- turvallisia (apuväline!).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40016" y="1844825"/>
            <a:ext cx="4248597" cy="4105126"/>
          </a:xfrm>
        </p:spPr>
        <p:txBody>
          <a:bodyPr/>
          <a:lstStyle/>
          <a:p>
            <a:r>
              <a:rPr lang="fi-FI" dirty="0"/>
              <a:t>Huomioi seuraavat asiat: </a:t>
            </a:r>
          </a:p>
          <a:p>
            <a:r>
              <a:rPr lang="fi-FI" dirty="0"/>
              <a:t>- hyvät jalkineet</a:t>
            </a:r>
          </a:p>
          <a:p>
            <a:r>
              <a:rPr lang="fi-FI" dirty="0"/>
              <a:t>- hyvä ryhti</a:t>
            </a:r>
          </a:p>
          <a:p>
            <a:r>
              <a:rPr lang="fi-FI" dirty="0"/>
              <a:t>- tarvittaessa apuväline (esim. kävelysauvat tai - kävelymatto)</a:t>
            </a:r>
          </a:p>
          <a:p>
            <a:r>
              <a:rPr lang="fi-FI" dirty="0"/>
              <a:t>- hyvä tekniikka</a:t>
            </a:r>
          </a:p>
          <a:p>
            <a:r>
              <a:rPr lang="fi-FI" dirty="0"/>
              <a:t>- lähtötaso</a:t>
            </a:r>
          </a:p>
          <a:p>
            <a:r>
              <a:rPr lang="fi-FI" dirty="0"/>
              <a:t>- progressio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64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3" y="274166"/>
            <a:ext cx="4416491" cy="6255477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979" y="288165"/>
            <a:ext cx="4607423" cy="62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1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9416" y="2060848"/>
            <a:ext cx="9505949" cy="388937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t>12.3.2026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18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49764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4888" lvl="5">
              <a:spcBef>
                <a:spcPts val="0"/>
              </a:spcBef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t>12.3.2026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19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9394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9577189" cy="360040"/>
          </a:xfrm>
        </p:spPr>
        <p:txBody>
          <a:bodyPr/>
          <a:lstStyle/>
          <a:p>
            <a:r>
              <a:rPr lang="fi-FI" sz="3200" b="1" dirty="0">
                <a:latin typeface="Arial Black" panose="020B0A04020102020204" pitchFamily="34" charset="0"/>
              </a:rPr>
              <a:t>Ikääntymisen muutokset elimistölle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5440" y="1628800"/>
            <a:ext cx="9433172" cy="4321150"/>
          </a:xfrm>
        </p:spPr>
        <p:txBody>
          <a:bodyPr/>
          <a:lstStyle/>
          <a:p>
            <a:r>
              <a:rPr lang="fi-FI" sz="2000" dirty="0"/>
              <a:t>- lihastoiminta, tasapaino ja koordinaatio sekä kestävyys heikkenevät</a:t>
            </a:r>
          </a:p>
          <a:p>
            <a:r>
              <a:rPr lang="fi-FI" sz="2000" dirty="0"/>
              <a:t>- havaintomotoriikka hidastuu, toiminta hidastuu</a:t>
            </a:r>
          </a:p>
          <a:p>
            <a:r>
              <a:rPr lang="fi-FI" sz="2000" dirty="0"/>
              <a:t>- kehon koostumus muuttuu, pituus ja ryhti, painopisteen muutokset</a:t>
            </a:r>
          </a:p>
          <a:p>
            <a:r>
              <a:rPr lang="fi-FI" sz="2000" dirty="0"/>
              <a:t>- rasvan ja rasvattoman massan suhde</a:t>
            </a:r>
          </a:p>
          <a:p>
            <a:r>
              <a:rPr lang="fi-FI" sz="2000" dirty="0"/>
              <a:t>- luusto haurastuu, alttius murtumille kasvaa</a:t>
            </a:r>
          </a:p>
          <a:p>
            <a:r>
              <a:rPr lang="fi-FI" sz="2000" dirty="0"/>
              <a:t>- kognitiiviset toiminnot ja aistitoiminnot heikkenevät, esim. näkö ja kuulo voi heiketä, kyky oppia  säilyy läpi elämän </a:t>
            </a:r>
          </a:p>
          <a:p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t>12.3.2026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2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4544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1234142" cy="648072"/>
          </a:xfrm>
        </p:spPr>
        <p:txBody>
          <a:bodyPr/>
          <a:lstStyle/>
          <a:p>
            <a:r>
              <a:rPr lang="fi-F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Liikunta lisää ja ylläpitää terveyttä vaikuttamalla myönteisesti</a:t>
            </a:r>
            <a:endParaRPr lang="fi-FI" sz="3200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4" y="1916831"/>
            <a:ext cx="9577189" cy="4033119"/>
          </a:xfrm>
        </p:spPr>
        <p:txBody>
          <a:bodyPr/>
          <a:lstStyle/>
          <a:p>
            <a:r>
              <a:rPr lang="fi-FI" sz="2400" b="1" dirty="0" err="1"/>
              <a:t>Aineevaihduntaan</a:t>
            </a:r>
            <a:r>
              <a:rPr lang="fi-FI" sz="2400" b="1" dirty="0"/>
              <a:t> +++++</a:t>
            </a:r>
          </a:p>
          <a:p>
            <a:r>
              <a:rPr lang="fi-FI" sz="2400" b="1" dirty="0"/>
              <a:t>Rasvakudokseen ++ ja lihaksiin ++++</a:t>
            </a:r>
          </a:p>
          <a:p>
            <a:r>
              <a:rPr lang="fi-FI" sz="2400" b="1" dirty="0"/>
              <a:t>Luustoon ja niveliin +++++</a:t>
            </a:r>
          </a:p>
          <a:p>
            <a:r>
              <a:rPr lang="fi-FI" sz="2400" b="1" dirty="0">
                <a:solidFill>
                  <a:srgbClr val="C00000"/>
                </a:solidFill>
              </a:rPr>
              <a:t>Asennonhallintaan +++ ja havaintomotoriikkaan ++</a:t>
            </a:r>
          </a:p>
          <a:p>
            <a:r>
              <a:rPr lang="fi-FI" sz="2400" b="1" dirty="0"/>
              <a:t>Hengitys- ja verenkiertoelimistöön +++++</a:t>
            </a:r>
          </a:p>
          <a:p>
            <a:r>
              <a:rPr lang="fi-FI" sz="2400" b="1" dirty="0">
                <a:solidFill>
                  <a:srgbClr val="C00000"/>
                </a:solidFill>
              </a:rPr>
              <a:t>Aivojen terveyteen ja toimintaan +++++</a:t>
            </a:r>
          </a:p>
          <a:p>
            <a:r>
              <a:rPr lang="fi-FI" sz="2400" b="1" dirty="0">
                <a:solidFill>
                  <a:srgbClr val="C00000"/>
                </a:solidFill>
              </a:rPr>
              <a:t>Uneen, ruokahaluun, suolen toimintaan ++++</a:t>
            </a:r>
          </a:p>
          <a:p>
            <a:r>
              <a:rPr lang="fi-FI" sz="2400" b="1" dirty="0"/>
              <a:t>Fyysiseen toimintakykyyn ++++</a:t>
            </a:r>
          </a:p>
          <a:p>
            <a:r>
              <a:rPr lang="fi-FI" sz="2400" b="1" dirty="0" err="1">
                <a:solidFill>
                  <a:srgbClr val="C00000"/>
                </a:solidFill>
              </a:rPr>
              <a:t>Psyykiseen</a:t>
            </a:r>
            <a:r>
              <a:rPr lang="fi-FI" sz="2400" b="1" dirty="0">
                <a:solidFill>
                  <a:srgbClr val="C00000"/>
                </a:solidFill>
              </a:rPr>
              <a:t> hyvinvointiin (endorfiinit) +++</a:t>
            </a:r>
            <a:endParaRPr lang="fi-FI" sz="2400" b="1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64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4" y="620688"/>
            <a:ext cx="9649196" cy="5401270"/>
          </a:xfrm>
        </p:spPr>
        <p:txBody>
          <a:bodyPr/>
          <a:lstStyle/>
          <a:p>
            <a:r>
              <a:rPr lang="fi-FI" dirty="0"/>
              <a:t>Fyysinen aktiivisuudella ja liikkumisella on positiivisia vaikutuksia terveyteen ja terveyskuntoon.</a:t>
            </a:r>
          </a:p>
          <a:p>
            <a:r>
              <a:rPr lang="fi-FI" dirty="0"/>
              <a:t>Tunnuspiirteitä:</a:t>
            </a:r>
          </a:p>
          <a:p>
            <a:r>
              <a:rPr lang="fi-FI" dirty="0"/>
              <a:t>- säännöllisyys				- TOIMINNALLISUUS!!</a:t>
            </a:r>
          </a:p>
          <a:p>
            <a:r>
              <a:rPr lang="fi-FI" dirty="0"/>
              <a:t>- kohtuullinen kuormitus</a:t>
            </a:r>
          </a:p>
          <a:p>
            <a:r>
              <a:rPr lang="fi-FI" dirty="0"/>
              <a:t>- jatkuvuus.</a:t>
            </a:r>
          </a:p>
          <a:p>
            <a:r>
              <a:rPr lang="fi-FI" dirty="0"/>
              <a:t>Terveyttä edistävä liikkuminen ja aktiivisuus tuottavat terveyshyötyjä mutta eivät lisää terveydelle mahdollisesti koituvia riskejä ja vammoja esim. ym. tunnuspiirteiden muuttuessa. </a:t>
            </a:r>
          </a:p>
          <a:p>
            <a:endParaRPr lang="fi-FI" sz="1000" dirty="0"/>
          </a:p>
          <a:p>
            <a:r>
              <a:rPr lang="fi-FI" dirty="0"/>
              <a:t>Toiminta- ja liikkumiskyvyn kannalta tehokkainta on monipuolinen, kävelyä, voimaa, liikkuvuutta ja tasapainon hallintaa lisäävä harjoittelu.</a:t>
            </a:r>
          </a:p>
          <a:p>
            <a:r>
              <a:rPr lang="fi-FI" dirty="0"/>
              <a:t>Lihasvoima-, tasapaino- ja toiminnallisia harjoituksia sisältävien harjoitteluohjelmien avulla voidaan parantaa myös pitkäaikaishoidossa olevien itsenäistä selviytymistä. </a:t>
            </a:r>
          </a:p>
          <a:p>
            <a:endParaRPr lang="fi-FI" sz="1000" dirty="0"/>
          </a:p>
          <a:p>
            <a:r>
              <a:rPr lang="fi-FI" dirty="0"/>
              <a:t>Huomio alaraajojen lihasvoiman harjoittamiseen (liikkeelle lähtö, liikkuminen), nivelten liikkuvuuden ylläpitämiseen (pukeutuminen), yleiskestävyyteen ja tasapainoon (myös liikkeessä).</a:t>
            </a:r>
          </a:p>
          <a:p>
            <a:r>
              <a:rPr lang="fi-FI" dirty="0"/>
              <a:t>Mitä heikompi toimintakyky sitä yksilöllisempiä ohjelmien tulee olla. </a:t>
            </a:r>
          </a:p>
          <a:p>
            <a:endParaRPr lang="fi-FI" dirty="0"/>
          </a:p>
          <a:p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t>12.3.2026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4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556411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Luuliikunta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4" y="1196751"/>
            <a:ext cx="9577189" cy="4753199"/>
          </a:xfrm>
        </p:spPr>
        <p:txBody>
          <a:bodyPr/>
          <a:lstStyle/>
          <a:p>
            <a:r>
              <a:rPr lang="fi-FI" dirty="0"/>
              <a:t>Luun vahvuutta lisäävää, ylläpitävää tai luun/luuston heikkenemistä hidastavaa liikuntaa.</a:t>
            </a:r>
          </a:p>
          <a:p>
            <a:endParaRPr lang="fi-FI" dirty="0"/>
          </a:p>
          <a:p>
            <a:r>
              <a:rPr lang="fi-FI" dirty="0"/>
              <a:t>Luuliikunta kehittää myös:</a:t>
            </a:r>
          </a:p>
          <a:p>
            <a:r>
              <a:rPr lang="fi-FI" dirty="0"/>
              <a:t>- lihasvoimaa</a:t>
            </a:r>
          </a:p>
          <a:p>
            <a:r>
              <a:rPr lang="fi-FI" dirty="0"/>
              <a:t>- tasapainoa</a:t>
            </a:r>
          </a:p>
          <a:p>
            <a:r>
              <a:rPr lang="fi-FI" dirty="0"/>
              <a:t>- ketteryyttä</a:t>
            </a:r>
          </a:p>
          <a:p>
            <a:r>
              <a:rPr lang="fi-FI" dirty="0"/>
              <a:t>- yleistä liikkumisvarmuutta.</a:t>
            </a:r>
          </a:p>
          <a:p>
            <a:endParaRPr lang="fi-FI" b="1" dirty="0"/>
          </a:p>
          <a:p>
            <a:r>
              <a:rPr lang="fi-FI" b="1" dirty="0"/>
              <a:t>Luuliikunta ehkäisee myös kaatumisia ja niistä seuraavia murtumia ja kaatumisvammoja</a:t>
            </a:r>
            <a:endParaRPr lang="fi-FI" dirty="0"/>
          </a:p>
          <a:p>
            <a:r>
              <a:rPr lang="fi-FI" dirty="0"/>
              <a:t>ja on keskeinen osa osteoporoosin hoitoa, myös heillä, joilla on ollut nikaman tai lonkan murtuma 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143AF-3D5E-394C-B67E-234E6906384C}" type="datetime1">
              <a:rPr lang="fi-FI" smtClean="0"/>
              <a:t>12.3.2026</a:t>
            </a:fld>
            <a:endParaRPr lang="en-GB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5</a:t>
            </a:fld>
            <a:endParaRPr lang="en-GB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545950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720080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Keskeiset periaatteet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83432" y="1700809"/>
            <a:ext cx="4608512" cy="4249142"/>
          </a:xfrm>
        </p:spPr>
        <p:txBody>
          <a:bodyPr/>
          <a:lstStyle/>
          <a:p>
            <a:r>
              <a:rPr lang="fi-FI" dirty="0"/>
              <a:t>Lihasvoimaharjoittelu:</a:t>
            </a:r>
          </a:p>
          <a:p>
            <a:r>
              <a:rPr lang="fi-FI" dirty="0"/>
              <a:t>- rauhallinen aloitus ja oikea suoritustekniikka</a:t>
            </a:r>
          </a:p>
          <a:p>
            <a:r>
              <a:rPr lang="fi-FI" dirty="0"/>
              <a:t>- kuorman asteittainen lisäys (progressiivisuus)</a:t>
            </a:r>
          </a:p>
          <a:p>
            <a:r>
              <a:rPr lang="fi-FI" dirty="0"/>
              <a:t>- rasittavuuden/kuormittavuuden arviointi (yksilöllisyys)</a:t>
            </a:r>
          </a:p>
          <a:p>
            <a:r>
              <a:rPr lang="fi-FI" dirty="0"/>
              <a:t>- säännöllisyys ja jatkuvuus (vaikutusten palautuvuus)</a:t>
            </a:r>
          </a:p>
          <a:p>
            <a:r>
              <a:rPr lang="fi-FI" dirty="0"/>
              <a:t>- turvallisuus </a:t>
            </a:r>
          </a:p>
          <a:p>
            <a:endParaRPr lang="fi-FI" dirty="0"/>
          </a:p>
          <a:p>
            <a:r>
              <a:rPr lang="fi-FI" dirty="0"/>
              <a:t>Omaan aktiivisuuteen suhteutettu aloitus!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68008" y="1628800"/>
            <a:ext cx="4320605" cy="4321151"/>
          </a:xfrm>
        </p:spPr>
        <p:txBody>
          <a:bodyPr/>
          <a:lstStyle/>
          <a:p>
            <a:r>
              <a:rPr lang="fi-FI" dirty="0"/>
              <a:t>Tasapainoharjoittelu:</a:t>
            </a:r>
          </a:p>
          <a:p>
            <a:r>
              <a:rPr lang="fi-FI" dirty="0"/>
              <a:t>- haastavuus ja progressiivisuus</a:t>
            </a:r>
          </a:p>
          <a:p>
            <a:r>
              <a:rPr lang="fi-FI" dirty="0"/>
              <a:t>- riittävän usein ja säännöllisesti</a:t>
            </a:r>
          </a:p>
          <a:p>
            <a:r>
              <a:rPr lang="fi-FI" dirty="0"/>
              <a:t>sisältää myös:</a:t>
            </a:r>
          </a:p>
          <a:p>
            <a:r>
              <a:rPr lang="fi-FI" dirty="0"/>
              <a:t>- liikkuvuutta</a:t>
            </a:r>
          </a:p>
          <a:p>
            <a:r>
              <a:rPr lang="fi-FI" dirty="0"/>
              <a:t>- koordinaatiota</a:t>
            </a:r>
          </a:p>
          <a:p>
            <a:r>
              <a:rPr lang="fi-FI" dirty="0"/>
              <a:t>- kiihdytyksiä ja jarrutuksia</a:t>
            </a:r>
          </a:p>
          <a:p>
            <a:r>
              <a:rPr lang="fi-FI" dirty="0"/>
              <a:t>- nopeita suunnanmuutoksia ja hyppelyä (huom. luuston kunto)</a:t>
            </a:r>
          </a:p>
          <a:p>
            <a:r>
              <a:rPr lang="fi-FI" dirty="0"/>
              <a:t>kävelyharjoitteita</a:t>
            </a:r>
          </a:p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623392" y="6525344"/>
            <a:ext cx="4752528" cy="144017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38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3431" y="476672"/>
            <a:ext cx="9505181" cy="576064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Liikuntasuositukse</a:t>
            </a:r>
            <a:r>
              <a:rPr lang="fi-FI" sz="3200" dirty="0"/>
              <a:t>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1425" y="1484785"/>
            <a:ext cx="9577188" cy="4465166"/>
          </a:xfrm>
        </p:spPr>
        <p:txBody>
          <a:bodyPr/>
          <a:lstStyle/>
          <a:p>
            <a:r>
              <a:rPr lang="fi-FI" dirty="0"/>
              <a:t>Yli 65-vuotiaiden liikkumisen suosituksen keskiössä ovat seuraavat asiat:</a:t>
            </a:r>
          </a:p>
          <a:p>
            <a:r>
              <a:rPr lang="fi-FI" dirty="0"/>
              <a:t>- Kevyttä liikuskelua tulisi kuulua päivään mahdollisimman usein.</a:t>
            </a:r>
          </a:p>
          <a:p>
            <a:r>
              <a:rPr lang="fi-FI" dirty="0"/>
              <a:t>- Sydämen sykettä kohottavaa liikettä eli reipasta liikkumista suositellaan ainakin 2 tuntia 30 minuuttia viikossa. Samat terveyshyödyt saa, kun lisää liikkumisen tehoa reippaasta rasittavaksi. Tällöin liikkumisen määrän tulisi olla ainakin 1 tunti 15 minuuttia viikossa.</a:t>
            </a:r>
          </a:p>
          <a:p>
            <a:r>
              <a:rPr lang="fi-FI" dirty="0"/>
              <a:t>- Lihasvoimaa, tasapainoa ja notkeutta tulisi harjoittaa ainakin kaksi kertaa viikossa.</a:t>
            </a:r>
          </a:p>
          <a:p>
            <a:endParaRPr lang="fi-FI" dirty="0"/>
          </a:p>
          <a:p>
            <a:r>
              <a:rPr lang="fi-FI" dirty="0"/>
              <a:t>Näiden monipuolinen yhdistely edistää parhaiten terveyttä ja toimintakykyä.</a:t>
            </a:r>
          </a:p>
          <a:p>
            <a:endParaRPr lang="fi-FI" dirty="0"/>
          </a:p>
          <a:p>
            <a:r>
              <a:rPr lang="fi-FI" dirty="0"/>
              <a:t>Uudistetusta 65+ liikkumisen suosituksesta on poistunut vaade vähintään 10 minuutin kestoisista liikkumishetkistä. Nyt riittävät jo muutaman minuutin pätkät kerrallaan.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25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9577189" cy="216024"/>
          </a:xfrm>
        </p:spPr>
        <p:txBody>
          <a:bodyPr/>
          <a:lstStyle/>
          <a:p>
            <a:endParaRPr lang="fi-FI" sz="800" dirty="0">
              <a:latin typeface="+mn-lt"/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692696"/>
            <a:ext cx="6502035" cy="5924590"/>
          </a:xfrm>
        </p:spPr>
      </p:pic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3476C-688A-4883-A256-C6221A266D6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40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424" y="476672"/>
            <a:ext cx="9577189" cy="504056"/>
          </a:xfrm>
        </p:spPr>
        <p:txBody>
          <a:bodyPr/>
          <a:lstStyle/>
          <a:p>
            <a:r>
              <a:rPr lang="fi-FI" sz="3200" dirty="0">
                <a:latin typeface="Arial Black" panose="020B0A04020102020204" pitchFamily="34" charset="0"/>
              </a:rPr>
              <a:t>Tasapainotesti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9416" y="1124744"/>
            <a:ext cx="9721080" cy="5040560"/>
          </a:xfrm>
        </p:spPr>
        <p:txBody>
          <a:bodyPr/>
          <a:lstStyle/>
          <a:p>
            <a:r>
              <a:rPr lang="fi-FI" dirty="0"/>
              <a:t> </a:t>
            </a:r>
            <a:r>
              <a:rPr lang="fi-FI" b="1" dirty="0"/>
              <a:t>Istumasta </a:t>
            </a:r>
            <a:r>
              <a:rPr lang="fi-FI" b="1" dirty="0" err="1"/>
              <a:t>seisomaannousu</a:t>
            </a:r>
            <a:endParaRPr lang="fi-FI" dirty="0"/>
          </a:p>
          <a:p>
            <a:r>
              <a:rPr lang="fi-FI" i="1" dirty="0"/>
              <a:t>Nouse seisomaan niin, että yrität olla tukematta käsilläsi</a:t>
            </a:r>
            <a:endParaRPr lang="fi-FI" dirty="0"/>
          </a:p>
          <a:p>
            <a:r>
              <a:rPr lang="fi-FI" dirty="0"/>
              <a:t>Pääset itsenäisesti ilman käsien tukea ylös ja tasapainoon (4)</a:t>
            </a:r>
          </a:p>
          <a:p>
            <a:r>
              <a:rPr lang="fi-FI" dirty="0"/>
              <a:t>Pääset itsenäisesti ylös auttaen käsillä (3)</a:t>
            </a:r>
          </a:p>
          <a:p>
            <a:r>
              <a:rPr lang="fi-FI" dirty="0"/>
              <a:t>Pääset itsenäisesti ylös muutaman yrityksen jälkeen (2)</a:t>
            </a:r>
          </a:p>
          <a:p>
            <a:r>
              <a:rPr lang="fi-FI" dirty="0"/>
              <a:t>Tarvitset vähäistä avustusta noustaksesi (1)</a:t>
            </a:r>
          </a:p>
          <a:p>
            <a:r>
              <a:rPr lang="fi-FI" dirty="0"/>
              <a:t>Tarvitset kohtalaista tai enemmän apua noustaksesi (0)</a:t>
            </a:r>
          </a:p>
          <a:p>
            <a:endParaRPr lang="fi-FI" sz="800" dirty="0"/>
          </a:p>
          <a:p>
            <a:r>
              <a:rPr lang="fi-FI" b="1" dirty="0"/>
              <a:t>Seisominen silmät kiinni</a:t>
            </a:r>
            <a:endParaRPr lang="fi-FI" dirty="0"/>
          </a:p>
          <a:p>
            <a:r>
              <a:rPr lang="fi-FI" i="1" dirty="0"/>
              <a:t>Sulje silmäsi ja koeta seistä paikallasi 10 sekuntia</a:t>
            </a:r>
            <a:endParaRPr lang="fi-FI" dirty="0"/>
          </a:p>
          <a:p>
            <a:r>
              <a:rPr lang="fi-FI" dirty="0"/>
              <a:t>Pystyt seisomaan turvallisesti 10 sekuntia (4)</a:t>
            </a:r>
          </a:p>
          <a:p>
            <a:r>
              <a:rPr lang="fi-FI" dirty="0"/>
              <a:t>Pystyt seisomaan varmistuksen kanssa 10 sekuntia (3)</a:t>
            </a:r>
          </a:p>
          <a:p>
            <a:r>
              <a:rPr lang="fi-FI" dirty="0"/>
              <a:t>Pystyt seisomaan 3 sekuntia (2)</a:t>
            </a:r>
          </a:p>
          <a:p>
            <a:r>
              <a:rPr lang="fi-FI" dirty="0"/>
              <a:t>Et pysty seisomaan silmät kiinni 3 sekuntia, mutta seisot tukevasti (1)</a:t>
            </a:r>
          </a:p>
          <a:p>
            <a:r>
              <a:rPr lang="fi-FI" dirty="0"/>
              <a:t>Tarvitset apua, ettet kaatuisi, jos laitat silmät kiinni (0)</a:t>
            </a:r>
          </a:p>
          <a:p>
            <a:endParaRPr lang="fi-FI" dirty="0"/>
          </a:p>
          <a:p>
            <a:r>
              <a:rPr lang="fi-FI" dirty="0"/>
              <a:t> </a:t>
            </a:r>
          </a:p>
          <a:p>
            <a:r>
              <a:rPr lang="fi-FI" dirty="0"/>
              <a:t>	 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 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F51CA-B008-4E74-A446-25D6E2082358}" type="slidenum">
              <a:rPr lang="en-GB" smtClean="0"/>
              <a:t>9</a:t>
            </a:fld>
            <a:endParaRPr lang="en-GB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091486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Terveystalo 2021">
      <a:dk1>
        <a:srgbClr val="000000"/>
      </a:dk1>
      <a:lt1>
        <a:sysClr val="window" lastClr="FFFFFF"/>
      </a:lt1>
      <a:dk2>
        <a:srgbClr val="8246AF"/>
      </a:dk2>
      <a:lt2>
        <a:srgbClr val="999999"/>
      </a:lt2>
      <a:accent1>
        <a:srgbClr val="0046AD"/>
      </a:accent1>
      <a:accent2>
        <a:srgbClr val="A4C8E1"/>
      </a:accent2>
      <a:accent3>
        <a:srgbClr val="F09491"/>
      </a:accent3>
      <a:accent4>
        <a:srgbClr val="007672"/>
      </a:accent4>
      <a:accent5>
        <a:srgbClr val="F2D05B"/>
      </a:accent5>
      <a:accent6>
        <a:srgbClr val="CE0F69"/>
      </a:accent6>
      <a:hlink>
        <a:srgbClr val="0046AD"/>
      </a:hlink>
      <a:folHlink>
        <a:srgbClr val="0046AD"/>
      </a:folHlink>
    </a:clrScheme>
    <a:fontScheme name="Terveystalo 2021">
      <a:majorFont>
        <a:latin typeface="Kabel-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EEFD9C8C-D59C-4A33-806D-38397282E25C}" vid="{F950B02E-80F5-4F82-AB4B-93C54919A171}"/>
    </a:ext>
  </a:extLst>
</a:theme>
</file>

<file path=ppt/theme/theme2.xml><?xml version="1.0" encoding="utf-8"?>
<a:theme xmlns:a="http://schemas.openxmlformats.org/drawingml/2006/main" name="Office Theme">
  <a:themeElements>
    <a:clrScheme name="Terveystalo 2021">
      <a:dk1>
        <a:srgbClr val="000000"/>
      </a:dk1>
      <a:lt1>
        <a:sysClr val="window" lastClr="FFFFFF"/>
      </a:lt1>
      <a:dk2>
        <a:srgbClr val="8246AF"/>
      </a:dk2>
      <a:lt2>
        <a:srgbClr val="999999"/>
      </a:lt2>
      <a:accent1>
        <a:srgbClr val="0046AD"/>
      </a:accent1>
      <a:accent2>
        <a:srgbClr val="A4C8E1"/>
      </a:accent2>
      <a:accent3>
        <a:srgbClr val="F09491"/>
      </a:accent3>
      <a:accent4>
        <a:srgbClr val="007672"/>
      </a:accent4>
      <a:accent5>
        <a:srgbClr val="F2D05B"/>
      </a:accent5>
      <a:accent6>
        <a:srgbClr val="CE0F69"/>
      </a:accent6>
      <a:hlink>
        <a:srgbClr val="0046AD"/>
      </a:hlink>
      <a:folHlink>
        <a:srgbClr val="0046AD"/>
      </a:folHlink>
    </a:clrScheme>
    <a:fontScheme name="Terveystalo 2021">
      <a:majorFont>
        <a:latin typeface="Kabel-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rveystalo 2021">
      <a:dk1>
        <a:srgbClr val="000000"/>
      </a:dk1>
      <a:lt1>
        <a:sysClr val="window" lastClr="FFFFFF"/>
      </a:lt1>
      <a:dk2>
        <a:srgbClr val="8246AF"/>
      </a:dk2>
      <a:lt2>
        <a:srgbClr val="999999"/>
      </a:lt2>
      <a:accent1>
        <a:srgbClr val="0046AD"/>
      </a:accent1>
      <a:accent2>
        <a:srgbClr val="A4C8E1"/>
      </a:accent2>
      <a:accent3>
        <a:srgbClr val="F09491"/>
      </a:accent3>
      <a:accent4>
        <a:srgbClr val="007672"/>
      </a:accent4>
      <a:accent5>
        <a:srgbClr val="F2D05B"/>
      </a:accent5>
      <a:accent6>
        <a:srgbClr val="CE0F69"/>
      </a:accent6>
      <a:hlink>
        <a:srgbClr val="0046AD"/>
      </a:hlink>
      <a:folHlink>
        <a:srgbClr val="0046AD"/>
      </a:folHlink>
    </a:clrScheme>
    <a:fontScheme name="Terveystalo 2021">
      <a:majorFont>
        <a:latin typeface="Kabel-Blac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782</TotalTime>
  <Words>1239</Words>
  <Application>Microsoft Office PowerPoint</Application>
  <PresentationFormat>Laajakuva</PresentationFormat>
  <Paragraphs>216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 Black</vt:lpstr>
      <vt:lpstr>Calibri</vt:lpstr>
      <vt:lpstr>Kabel-Black</vt:lpstr>
      <vt:lpstr>Blank</vt:lpstr>
      <vt:lpstr>Osteoporoosi, ikääntyminen ja liikunta  Tiina Paldán, fysioterapeutti</vt:lpstr>
      <vt:lpstr>Ikääntymisen muutokset elimistölle</vt:lpstr>
      <vt:lpstr>Liikunta lisää ja ylläpitää terveyttä vaikuttamalla myönteisesti</vt:lpstr>
      <vt:lpstr> </vt:lpstr>
      <vt:lpstr>Luuliikunta</vt:lpstr>
      <vt:lpstr>Keskeiset periaatteet</vt:lpstr>
      <vt:lpstr>Liikuntasuositukset</vt:lpstr>
      <vt:lpstr>PowerPoint-esitys</vt:lpstr>
      <vt:lpstr>Tasapainotesti</vt:lpstr>
      <vt:lpstr>.</vt:lpstr>
      <vt:lpstr>.</vt:lpstr>
      <vt:lpstr>Tasapainoharjoituksia</vt:lpstr>
      <vt:lpstr>Lihasvoimaharjoittelu</vt:lpstr>
      <vt:lpstr>Lihasvoimatesti</vt:lpstr>
      <vt:lpstr>Kotivoimistelu</vt:lpstr>
      <vt:lpstr>Kävely, sauvakävely ja tanssi</vt:lpstr>
      <vt:lpstr>PowerPoint-esitys</vt:lpstr>
      <vt:lpstr>PowerPoint-esitys</vt:lpstr>
      <vt:lpstr>PowerPoint-esitys</vt:lpstr>
    </vt:vector>
  </TitlesOfParts>
  <Company>Suomen Terveystalo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Paldan Tiina</dc:creator>
  <cp:lastModifiedBy>Olli Simonen</cp:lastModifiedBy>
  <cp:revision>23</cp:revision>
  <cp:lastPrinted>2026-03-12T08:28:47Z</cp:lastPrinted>
  <dcterms:created xsi:type="dcterms:W3CDTF">2023-04-21T11:15:03Z</dcterms:created>
  <dcterms:modified xsi:type="dcterms:W3CDTF">2026-03-12T18:32:42Z</dcterms:modified>
</cp:coreProperties>
</file>