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7" r:id="rId2"/>
    <p:sldId id="288" r:id="rId3"/>
    <p:sldId id="289" r:id="rId4"/>
    <p:sldId id="290" r:id="rId5"/>
    <p:sldId id="291" r:id="rId6"/>
    <p:sldId id="292" r:id="rId7"/>
    <p:sldId id="293" r:id="rId8"/>
  </p:sldIdLst>
  <p:sldSz cx="12192000" cy="6858000"/>
  <p:notesSz cx="6797675" cy="9982200"/>
  <p:defaultTextStyle>
    <a:defPPr>
      <a:defRPr lang="fi-FI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11" userDrawn="1">
          <p15:clr>
            <a:srgbClr val="A4A3A4"/>
          </p15:clr>
        </p15:guide>
        <p15:guide id="2" orient="horz" pos="3793" userDrawn="1">
          <p15:clr>
            <a:srgbClr val="A4A3A4"/>
          </p15:clr>
        </p15:guide>
        <p15:guide id="3" orient="horz" pos="403" userDrawn="1">
          <p15:clr>
            <a:srgbClr val="A4A3A4"/>
          </p15:clr>
        </p15:guide>
        <p15:guide id="4" orient="horz" pos="2291" userDrawn="1">
          <p15:clr>
            <a:srgbClr val="A4A3A4"/>
          </p15:clr>
        </p15:guide>
        <p15:guide id="5" pos="2267" userDrawn="1">
          <p15:clr>
            <a:srgbClr val="A4A3A4"/>
          </p15:clr>
        </p15:guide>
        <p15:guide id="6" pos="1891" userDrawn="1">
          <p15:clr>
            <a:srgbClr val="A4A3A4"/>
          </p15:clr>
        </p15:guide>
        <p15:guide id="7" pos="7407" userDrawn="1">
          <p15:clr>
            <a:srgbClr val="A4A3A4"/>
          </p15:clr>
        </p15:guide>
        <p15:guide id="8" pos="39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5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7A8AD"/>
    <a:srgbClr val="1EA0D7"/>
    <a:srgbClr val="FBBB4B"/>
    <a:srgbClr val="ED6F0F"/>
    <a:srgbClr val="E98300"/>
    <a:srgbClr val="0046A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 autoAdjust="0"/>
    <p:restoredTop sz="94679" autoAdjust="0"/>
  </p:normalViewPr>
  <p:slideViewPr>
    <p:cSldViewPr showGuides="1">
      <p:cViewPr varScale="1">
        <p:scale>
          <a:sx n="73" d="100"/>
          <a:sy n="73" d="100"/>
        </p:scale>
        <p:origin x="-1212" y="-90"/>
      </p:cViewPr>
      <p:guideLst>
        <p:guide orient="horz" pos="1311"/>
        <p:guide orient="horz" pos="3793"/>
        <p:guide orient="horz" pos="403"/>
        <p:guide orient="horz" pos="2291"/>
        <p:guide pos="2267"/>
        <p:guide pos="1891"/>
        <p:guide pos="7407"/>
        <p:guide pos="39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 showGuides="1">
      <p:cViewPr varScale="1">
        <p:scale>
          <a:sx n="86" d="100"/>
          <a:sy n="86" d="100"/>
        </p:scale>
        <p:origin x="-3810" y="-96"/>
      </p:cViewPr>
      <p:guideLst>
        <p:guide orient="horz" pos="3145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60" cy="499110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l">
              <a:defRPr sz="1200"/>
            </a:lvl1pPr>
          </a:lstStyle>
          <a:p>
            <a:endParaRPr lang="en-GB" sz="800">
              <a:solidFill>
                <a:schemeClr val="accent2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9110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r">
              <a:defRPr sz="1200"/>
            </a:lvl1pPr>
          </a:lstStyle>
          <a:p>
            <a:fld id="{8D2DDC06-5C38-45D2-A9A4-F4B75EDABA7E}" type="datetimeFigureOut">
              <a:rPr lang="en-GB" sz="800">
                <a:solidFill>
                  <a:schemeClr val="accent2"/>
                </a:solidFill>
              </a:rPr>
              <a:pPr/>
              <a:t>14/06/2016</a:t>
            </a:fld>
            <a:endParaRPr lang="en-GB" sz="800">
              <a:solidFill>
                <a:schemeClr val="accent2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81358"/>
            <a:ext cx="2945660" cy="499110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l">
              <a:defRPr sz="1200"/>
            </a:lvl1pPr>
          </a:lstStyle>
          <a:p>
            <a:endParaRPr lang="en-GB" sz="800">
              <a:solidFill>
                <a:schemeClr val="accent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2" y="9481358"/>
            <a:ext cx="2945660" cy="499110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r">
              <a:defRPr sz="1200"/>
            </a:lvl1pPr>
          </a:lstStyle>
          <a:p>
            <a:fld id="{FF3C18FB-F0FF-4911-B021-711F2274B850}" type="slidenum">
              <a:rPr lang="en-GB" sz="800">
                <a:solidFill>
                  <a:schemeClr val="accent2"/>
                </a:solidFill>
              </a:rPr>
              <a:pPr/>
              <a:t>‹#›</a:t>
            </a:fld>
            <a:endParaRPr lang="en-GB" sz="80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971792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60" cy="499110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9110"/>
          </a:xfrm>
          <a:prstGeom prst="rect">
            <a:avLst/>
          </a:prstGeom>
        </p:spPr>
        <p:txBody>
          <a:bodyPr vert="horz" lIns="92418" tIns="46209" rIns="92418" bIns="46209" rtlCol="0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09E3A0D1-C0E9-4CDB-8046-010E62C761E7}" type="datetimeFigureOut">
              <a:rPr lang="en-GB" smtClean="0"/>
              <a:pPr/>
              <a:t>14/06/2016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438" y="747713"/>
            <a:ext cx="6654800" cy="3744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18" tIns="46209" rIns="92418" bIns="4620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41547"/>
            <a:ext cx="5438140" cy="4491990"/>
          </a:xfrm>
          <a:prstGeom prst="rect">
            <a:avLst/>
          </a:prstGeom>
        </p:spPr>
        <p:txBody>
          <a:bodyPr vert="horz" lIns="92418" tIns="46209" rIns="92418" bIns="4620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81358"/>
            <a:ext cx="2945660" cy="499110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2" y="9481358"/>
            <a:ext cx="2945660" cy="499110"/>
          </a:xfrm>
          <a:prstGeom prst="rect">
            <a:avLst/>
          </a:prstGeom>
        </p:spPr>
        <p:txBody>
          <a:bodyPr vert="horz" lIns="92418" tIns="46209" rIns="92418" bIns="46209" rtlCol="0" anchor="b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468880B2-30E3-42F0-AB56-475553580D4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1431203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219170" rtl="0" eaLnBrk="1" latinLnBrk="0" hangingPunct="1">
      <a:defRPr sz="1600" kern="1200">
        <a:solidFill>
          <a:schemeClr val="accent2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accent2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accent2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accent2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accent2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facebook.com/terveystalo" TargetMode="External"/><Relationship Id="rId7" Type="http://schemas.openxmlformats.org/officeDocument/2006/relationships/hyperlink" Target="https://mobile.twitter.com/Terveystalo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hyperlink" Target="https://www.linkedin.com/company/suomen-terveystalo-oy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hyperlink" Target="https://mobile.twitter.com/Terveystalo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suomen-terveystalo-oy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5.png"/><Relationship Id="rId4" Type="http://schemas.openxmlformats.org/officeDocument/2006/relationships/hyperlink" Target="https://www.facebook.com/terveystalo" TargetMode="External"/><Relationship Id="rId9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https://www.facebook.com/terveystalo" TargetMode="External"/><Relationship Id="rId7" Type="http://schemas.openxmlformats.org/officeDocument/2006/relationships/hyperlink" Target="https://mobile.twitter.com/Terveystalo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hyperlink" Target="https://www.linkedin.com/company/suomen-terveystalo-oy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tusivu ja Tiedot">
    <p:bg>
      <p:bgPr>
        <a:gradFill>
          <a:gsLst>
            <a:gs pos="0">
              <a:srgbClr val="ED6F0F"/>
            </a:gs>
            <a:gs pos="100000">
              <a:srgbClr val="FBBB4B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/>
          <p:nvPr userDrawn="1"/>
        </p:nvSpPr>
        <p:spPr>
          <a:xfrm>
            <a:off x="0" y="4924773"/>
            <a:ext cx="12192000" cy="1933227"/>
          </a:xfrm>
          <a:custGeom>
            <a:avLst/>
            <a:gdLst>
              <a:gd name="connsiteX0" fmla="*/ 0 w 9144000"/>
              <a:gd name="connsiteY0" fmla="*/ 0 h 1131550"/>
              <a:gd name="connsiteX1" fmla="*/ 9144000 w 9144000"/>
              <a:gd name="connsiteY1" fmla="*/ 0 h 1131550"/>
              <a:gd name="connsiteX2" fmla="*/ 9144000 w 9144000"/>
              <a:gd name="connsiteY2" fmla="*/ 1131550 h 1131550"/>
              <a:gd name="connsiteX3" fmla="*/ 0 w 9144000"/>
              <a:gd name="connsiteY3" fmla="*/ 1131550 h 1131550"/>
              <a:gd name="connsiteX4" fmla="*/ 0 w 9144000"/>
              <a:gd name="connsiteY4" fmla="*/ 0 h 1131550"/>
              <a:gd name="connsiteX0" fmla="*/ 0 w 9144000"/>
              <a:gd name="connsiteY0" fmla="*/ 302740 h 1434290"/>
              <a:gd name="connsiteX1" fmla="*/ 9144000 w 9144000"/>
              <a:gd name="connsiteY1" fmla="*/ 0 h 1434290"/>
              <a:gd name="connsiteX2" fmla="*/ 9144000 w 9144000"/>
              <a:gd name="connsiteY2" fmla="*/ 1434290 h 1434290"/>
              <a:gd name="connsiteX3" fmla="*/ 0 w 9144000"/>
              <a:gd name="connsiteY3" fmla="*/ 1434290 h 1434290"/>
              <a:gd name="connsiteX4" fmla="*/ 0 w 9144000"/>
              <a:gd name="connsiteY4" fmla="*/ 302740 h 1434290"/>
              <a:gd name="connsiteX0" fmla="*/ 0 w 9144000"/>
              <a:gd name="connsiteY0" fmla="*/ 321275 h 1434290"/>
              <a:gd name="connsiteX1" fmla="*/ 9144000 w 9144000"/>
              <a:gd name="connsiteY1" fmla="*/ 0 h 1434290"/>
              <a:gd name="connsiteX2" fmla="*/ 9144000 w 9144000"/>
              <a:gd name="connsiteY2" fmla="*/ 1434290 h 1434290"/>
              <a:gd name="connsiteX3" fmla="*/ 0 w 9144000"/>
              <a:gd name="connsiteY3" fmla="*/ 1434290 h 1434290"/>
              <a:gd name="connsiteX4" fmla="*/ 0 w 9144000"/>
              <a:gd name="connsiteY4" fmla="*/ 321275 h 1434290"/>
              <a:gd name="connsiteX0" fmla="*/ 0 w 9144000"/>
              <a:gd name="connsiteY0" fmla="*/ 318206 h 1434290"/>
              <a:gd name="connsiteX1" fmla="*/ 9144000 w 9144000"/>
              <a:gd name="connsiteY1" fmla="*/ 0 h 1434290"/>
              <a:gd name="connsiteX2" fmla="*/ 9144000 w 9144000"/>
              <a:gd name="connsiteY2" fmla="*/ 1434290 h 1434290"/>
              <a:gd name="connsiteX3" fmla="*/ 0 w 9144000"/>
              <a:gd name="connsiteY3" fmla="*/ 1434290 h 1434290"/>
              <a:gd name="connsiteX4" fmla="*/ 0 w 9144000"/>
              <a:gd name="connsiteY4" fmla="*/ 318206 h 1434290"/>
              <a:gd name="connsiteX0" fmla="*/ 0 w 9144000"/>
              <a:gd name="connsiteY0" fmla="*/ 333836 h 1449920"/>
              <a:gd name="connsiteX1" fmla="*/ 9144000 w 9144000"/>
              <a:gd name="connsiteY1" fmla="*/ 0 h 1449920"/>
              <a:gd name="connsiteX2" fmla="*/ 9144000 w 9144000"/>
              <a:gd name="connsiteY2" fmla="*/ 1449920 h 1449920"/>
              <a:gd name="connsiteX3" fmla="*/ 0 w 9144000"/>
              <a:gd name="connsiteY3" fmla="*/ 1449920 h 1449920"/>
              <a:gd name="connsiteX4" fmla="*/ 0 w 9144000"/>
              <a:gd name="connsiteY4" fmla="*/ 333836 h 1449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449920">
                <a:moveTo>
                  <a:pt x="0" y="333836"/>
                </a:moveTo>
                <a:lnTo>
                  <a:pt x="9144000" y="0"/>
                </a:lnTo>
                <a:lnTo>
                  <a:pt x="9144000" y="1449920"/>
                </a:lnTo>
                <a:lnTo>
                  <a:pt x="0" y="1449920"/>
                </a:lnTo>
                <a:lnTo>
                  <a:pt x="0" y="33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grpSp>
        <p:nvGrpSpPr>
          <p:cNvPr id="3" name="Ryhmitä 2"/>
          <p:cNvGrpSpPr/>
          <p:nvPr userDrawn="1"/>
        </p:nvGrpSpPr>
        <p:grpSpPr>
          <a:xfrm>
            <a:off x="234952" y="4882648"/>
            <a:ext cx="11724217" cy="1920073"/>
            <a:chOff x="176213" y="3661985"/>
            <a:chExt cx="8793163" cy="1440055"/>
          </a:xfrm>
        </p:grpSpPr>
        <p:sp>
          <p:nvSpPr>
            <p:cNvPr id="17" name="Freeform 33"/>
            <p:cNvSpPr>
              <a:spLocks/>
            </p:cNvSpPr>
            <p:nvPr userDrawn="1"/>
          </p:nvSpPr>
          <p:spPr bwMode="auto">
            <a:xfrm>
              <a:off x="176213" y="3661985"/>
              <a:ext cx="8793163" cy="1365629"/>
            </a:xfrm>
            <a:custGeom>
              <a:avLst/>
              <a:gdLst>
                <a:gd name="T0" fmla="*/ 4999 w 5539"/>
                <a:gd name="T1" fmla="*/ 3019 h 3061"/>
                <a:gd name="T2" fmla="*/ 4996 w 5539"/>
                <a:gd name="T3" fmla="*/ 3017 h 3061"/>
                <a:gd name="T4" fmla="*/ 4993 w 5539"/>
                <a:gd name="T5" fmla="*/ 3015 h 3061"/>
                <a:gd name="T6" fmla="*/ 4991 w 5539"/>
                <a:gd name="T7" fmla="*/ 3012 h 3061"/>
                <a:gd name="T8" fmla="*/ 4985 w 5539"/>
                <a:gd name="T9" fmla="*/ 3009 h 3061"/>
                <a:gd name="T10" fmla="*/ 4982 w 5539"/>
                <a:gd name="T11" fmla="*/ 3008 h 3061"/>
                <a:gd name="T12" fmla="*/ 4979 w 5539"/>
                <a:gd name="T13" fmla="*/ 3008 h 3061"/>
                <a:gd name="T14" fmla="*/ 4974 w 5539"/>
                <a:gd name="T15" fmla="*/ 3007 h 3061"/>
                <a:gd name="T16" fmla="*/ 4971 w 5539"/>
                <a:gd name="T17" fmla="*/ 3008 h 3061"/>
                <a:gd name="T18" fmla="*/ 4968 w 5539"/>
                <a:gd name="T19" fmla="*/ 3008 h 3061"/>
                <a:gd name="T20" fmla="*/ 4962 w 5539"/>
                <a:gd name="T21" fmla="*/ 3011 h 3061"/>
                <a:gd name="T22" fmla="*/ 4959 w 5539"/>
                <a:gd name="T23" fmla="*/ 3012 h 3061"/>
                <a:gd name="T24" fmla="*/ 4957 w 5539"/>
                <a:gd name="T25" fmla="*/ 3014 h 3061"/>
                <a:gd name="T26" fmla="*/ 4951 w 5539"/>
                <a:gd name="T27" fmla="*/ 3019 h 3061"/>
                <a:gd name="T28" fmla="*/ 4331 w 5539"/>
                <a:gd name="T29" fmla="*/ 3019 h 3061"/>
                <a:gd name="T30" fmla="*/ 3713 w 5539"/>
                <a:gd name="T31" fmla="*/ 3019 h 3061"/>
                <a:gd name="T32" fmla="*/ 3093 w 5539"/>
                <a:gd name="T33" fmla="*/ 3019 h 3061"/>
                <a:gd name="T34" fmla="*/ 2475 w 5539"/>
                <a:gd name="T35" fmla="*/ 3019 h 3061"/>
                <a:gd name="T36" fmla="*/ 1855 w 5539"/>
                <a:gd name="T37" fmla="*/ 3019 h 3061"/>
                <a:gd name="T38" fmla="*/ 1237 w 5539"/>
                <a:gd name="T39" fmla="*/ 3019 h 3061"/>
                <a:gd name="T40" fmla="*/ 619 w 5539"/>
                <a:gd name="T41" fmla="*/ 3019 h 3061"/>
                <a:gd name="T42" fmla="*/ 0 w 5539"/>
                <a:gd name="T43" fmla="*/ 3019 h 3061"/>
                <a:gd name="T44" fmla="*/ 0 w 5539"/>
                <a:gd name="T45" fmla="*/ 2418 h 3061"/>
                <a:gd name="T46" fmla="*/ 0 w 5539"/>
                <a:gd name="T47" fmla="*/ 1813 h 3061"/>
                <a:gd name="T48" fmla="*/ 0 w 5539"/>
                <a:gd name="T49" fmla="*/ 1209 h 3061"/>
                <a:gd name="T50" fmla="*/ 0 w 5539"/>
                <a:gd name="T51" fmla="*/ 604 h 3061"/>
                <a:gd name="T52" fmla="*/ 0 w 5539"/>
                <a:gd name="T53" fmla="*/ 0 h 3061"/>
                <a:gd name="T54" fmla="*/ 692 w 5539"/>
                <a:gd name="T55" fmla="*/ 0 h 3061"/>
                <a:gd name="T56" fmla="*/ 1384 w 5539"/>
                <a:gd name="T57" fmla="*/ 0 h 3061"/>
                <a:gd name="T58" fmla="*/ 2077 w 5539"/>
                <a:gd name="T59" fmla="*/ 0 h 3061"/>
                <a:gd name="T60" fmla="*/ 2769 w 5539"/>
                <a:gd name="T61" fmla="*/ 0 h 3061"/>
                <a:gd name="T62" fmla="*/ 3461 w 5539"/>
                <a:gd name="T63" fmla="*/ 0 h 3061"/>
                <a:gd name="T64" fmla="*/ 4154 w 5539"/>
                <a:gd name="T65" fmla="*/ 0 h 3061"/>
                <a:gd name="T66" fmla="*/ 4846 w 5539"/>
                <a:gd name="T67" fmla="*/ 0 h 3061"/>
                <a:gd name="T68" fmla="*/ 5539 w 5539"/>
                <a:gd name="T69" fmla="*/ 0 h 3061"/>
                <a:gd name="T70" fmla="*/ 5539 w 5539"/>
                <a:gd name="T71" fmla="*/ 550 h 3061"/>
                <a:gd name="T72" fmla="*/ 5539 w 5539"/>
                <a:gd name="T73" fmla="*/ 1101 h 3061"/>
                <a:gd name="T74" fmla="*/ 5539 w 5539"/>
                <a:gd name="T75" fmla="*/ 1651 h 3061"/>
                <a:gd name="T76" fmla="*/ 5539 w 5539"/>
                <a:gd name="T77" fmla="*/ 2201 h 3061"/>
                <a:gd name="T78" fmla="*/ 5539 w 5539"/>
                <a:gd name="T79" fmla="*/ 2610 h 3061"/>
                <a:gd name="T80" fmla="*/ 5539 w 5539"/>
                <a:gd name="T81" fmla="*/ 3019 h 3061"/>
                <a:gd name="T82" fmla="*/ 5142 w 5539"/>
                <a:gd name="T83" fmla="*/ 3019 h 3061"/>
                <a:gd name="T84" fmla="*/ 5120 w 5539"/>
                <a:gd name="T85" fmla="*/ 2970 h 3061"/>
                <a:gd name="T86" fmla="*/ 5097 w 5539"/>
                <a:gd name="T87" fmla="*/ 3061 h 3061"/>
                <a:gd name="T88" fmla="*/ 5073 w 5539"/>
                <a:gd name="T89" fmla="*/ 2903 h 3061"/>
                <a:gd name="T90" fmla="*/ 5064 w 5539"/>
                <a:gd name="T91" fmla="*/ 2903 h 3061"/>
                <a:gd name="T92" fmla="*/ 5037 w 5539"/>
                <a:gd name="T93" fmla="*/ 3019 h 3061"/>
                <a:gd name="T94" fmla="*/ 4999 w 5539"/>
                <a:gd name="T95" fmla="*/ 3019 h 3061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59 w 10000"/>
                <a:gd name="connsiteY44" fmla="*/ 9484 h 10000"/>
                <a:gd name="connsiteX45" fmla="*/ 8748 w 10000"/>
                <a:gd name="connsiteY45" fmla="*/ 9308 h 10000"/>
                <a:gd name="connsiteX46" fmla="*/ 9094 w 10000"/>
                <a:gd name="connsiteY46" fmla="*/ 9863 h 10000"/>
                <a:gd name="connsiteX47" fmla="*/ 9025 w 10000"/>
                <a:gd name="connsiteY47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59 w 10000"/>
                <a:gd name="connsiteY44" fmla="*/ 9484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1797 h 10000"/>
                <a:gd name="connsiteX35" fmla="*/ 10000 w 10000"/>
                <a:gd name="connsiteY35" fmla="*/ 3597 h 10000"/>
                <a:gd name="connsiteX36" fmla="*/ 10000 w 10000"/>
                <a:gd name="connsiteY36" fmla="*/ 5394 h 10000"/>
                <a:gd name="connsiteX37" fmla="*/ 10000 w 10000"/>
                <a:gd name="connsiteY37" fmla="*/ 7190 h 10000"/>
                <a:gd name="connsiteX38" fmla="*/ 10000 w 10000"/>
                <a:gd name="connsiteY38" fmla="*/ 8527 h 10000"/>
                <a:gd name="connsiteX39" fmla="*/ 10000 w 10000"/>
                <a:gd name="connsiteY39" fmla="*/ 9863 h 10000"/>
                <a:gd name="connsiteX40" fmla="*/ 9283 w 10000"/>
                <a:gd name="connsiteY40" fmla="*/ 9863 h 10000"/>
                <a:gd name="connsiteX41" fmla="*/ 9248 w 10000"/>
                <a:gd name="connsiteY41" fmla="*/ 9690 h 10000"/>
                <a:gd name="connsiteX42" fmla="*/ 9202 w 10000"/>
                <a:gd name="connsiteY42" fmla="*/ 10000 h 10000"/>
                <a:gd name="connsiteX43" fmla="*/ 9148 w 10000"/>
                <a:gd name="connsiteY43" fmla="*/ 9477 h 10000"/>
                <a:gd name="connsiteX44" fmla="*/ 9094 w 10000"/>
                <a:gd name="connsiteY44" fmla="*/ 9863 h 10000"/>
                <a:gd name="connsiteX45" fmla="*/ 9025 w 10000"/>
                <a:gd name="connsiteY45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3597 h 10000"/>
                <a:gd name="connsiteX35" fmla="*/ 10000 w 10000"/>
                <a:gd name="connsiteY35" fmla="*/ 5394 h 10000"/>
                <a:gd name="connsiteX36" fmla="*/ 10000 w 10000"/>
                <a:gd name="connsiteY36" fmla="*/ 7190 h 10000"/>
                <a:gd name="connsiteX37" fmla="*/ 10000 w 10000"/>
                <a:gd name="connsiteY37" fmla="*/ 8527 h 10000"/>
                <a:gd name="connsiteX38" fmla="*/ 10000 w 10000"/>
                <a:gd name="connsiteY38" fmla="*/ 9863 h 10000"/>
                <a:gd name="connsiteX39" fmla="*/ 9283 w 10000"/>
                <a:gd name="connsiteY39" fmla="*/ 9863 h 10000"/>
                <a:gd name="connsiteX40" fmla="*/ 9248 w 10000"/>
                <a:gd name="connsiteY40" fmla="*/ 9690 h 10000"/>
                <a:gd name="connsiteX41" fmla="*/ 9202 w 10000"/>
                <a:gd name="connsiteY41" fmla="*/ 10000 h 10000"/>
                <a:gd name="connsiteX42" fmla="*/ 9148 w 10000"/>
                <a:gd name="connsiteY42" fmla="*/ 9477 h 10000"/>
                <a:gd name="connsiteX43" fmla="*/ 9094 w 10000"/>
                <a:gd name="connsiteY43" fmla="*/ 9863 h 10000"/>
                <a:gd name="connsiteX44" fmla="*/ 9025 w 10000"/>
                <a:gd name="connsiteY44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5394 h 10000"/>
                <a:gd name="connsiteX35" fmla="*/ 10000 w 10000"/>
                <a:gd name="connsiteY35" fmla="*/ 7190 h 10000"/>
                <a:gd name="connsiteX36" fmla="*/ 10000 w 10000"/>
                <a:gd name="connsiteY36" fmla="*/ 8527 h 10000"/>
                <a:gd name="connsiteX37" fmla="*/ 10000 w 10000"/>
                <a:gd name="connsiteY37" fmla="*/ 9863 h 10000"/>
                <a:gd name="connsiteX38" fmla="*/ 9283 w 10000"/>
                <a:gd name="connsiteY38" fmla="*/ 9863 h 10000"/>
                <a:gd name="connsiteX39" fmla="*/ 9248 w 10000"/>
                <a:gd name="connsiteY39" fmla="*/ 9690 h 10000"/>
                <a:gd name="connsiteX40" fmla="*/ 9202 w 10000"/>
                <a:gd name="connsiteY40" fmla="*/ 10000 h 10000"/>
                <a:gd name="connsiteX41" fmla="*/ 9148 w 10000"/>
                <a:gd name="connsiteY41" fmla="*/ 9477 h 10000"/>
                <a:gd name="connsiteX42" fmla="*/ 9094 w 10000"/>
                <a:gd name="connsiteY42" fmla="*/ 9863 h 10000"/>
                <a:gd name="connsiteX43" fmla="*/ 9025 w 10000"/>
                <a:gd name="connsiteY43" fmla="*/ 9863 h 10000"/>
                <a:gd name="connsiteX0" fmla="*/ 10000 w 10104"/>
                <a:gd name="connsiteY0" fmla="*/ 5394 h 10000"/>
                <a:gd name="connsiteX1" fmla="*/ 10000 w 10104"/>
                <a:gd name="connsiteY1" fmla="*/ 7190 h 10000"/>
                <a:gd name="connsiteX2" fmla="*/ 10000 w 10104"/>
                <a:gd name="connsiteY2" fmla="*/ 8527 h 10000"/>
                <a:gd name="connsiteX3" fmla="*/ 10000 w 10104"/>
                <a:gd name="connsiteY3" fmla="*/ 9863 h 10000"/>
                <a:gd name="connsiteX4" fmla="*/ 9283 w 10104"/>
                <a:gd name="connsiteY4" fmla="*/ 9863 h 10000"/>
                <a:gd name="connsiteX5" fmla="*/ 9248 w 10104"/>
                <a:gd name="connsiteY5" fmla="*/ 9690 h 10000"/>
                <a:gd name="connsiteX6" fmla="*/ 9202 w 10104"/>
                <a:gd name="connsiteY6" fmla="*/ 10000 h 10000"/>
                <a:gd name="connsiteX7" fmla="*/ 9148 w 10104"/>
                <a:gd name="connsiteY7" fmla="*/ 9477 h 10000"/>
                <a:gd name="connsiteX8" fmla="*/ 9094 w 10104"/>
                <a:gd name="connsiteY8" fmla="*/ 9863 h 10000"/>
                <a:gd name="connsiteX9" fmla="*/ 9025 w 10104"/>
                <a:gd name="connsiteY9" fmla="*/ 9863 h 10000"/>
                <a:gd name="connsiteX10" fmla="*/ 9020 w 10104"/>
                <a:gd name="connsiteY10" fmla="*/ 9856 h 10000"/>
                <a:gd name="connsiteX11" fmla="*/ 9014 w 10104"/>
                <a:gd name="connsiteY11" fmla="*/ 9850 h 10000"/>
                <a:gd name="connsiteX12" fmla="*/ 9011 w 10104"/>
                <a:gd name="connsiteY12" fmla="*/ 9840 h 10000"/>
                <a:gd name="connsiteX13" fmla="*/ 9000 w 10104"/>
                <a:gd name="connsiteY13" fmla="*/ 9830 h 10000"/>
                <a:gd name="connsiteX14" fmla="*/ 8994 w 10104"/>
                <a:gd name="connsiteY14" fmla="*/ 9827 h 10000"/>
                <a:gd name="connsiteX15" fmla="*/ 8989 w 10104"/>
                <a:gd name="connsiteY15" fmla="*/ 9827 h 10000"/>
                <a:gd name="connsiteX16" fmla="*/ 8980 w 10104"/>
                <a:gd name="connsiteY16" fmla="*/ 9824 h 10000"/>
                <a:gd name="connsiteX17" fmla="*/ 8975 w 10104"/>
                <a:gd name="connsiteY17" fmla="*/ 9827 h 10000"/>
                <a:gd name="connsiteX18" fmla="*/ 8969 w 10104"/>
                <a:gd name="connsiteY18" fmla="*/ 9827 h 10000"/>
                <a:gd name="connsiteX19" fmla="*/ 8958 w 10104"/>
                <a:gd name="connsiteY19" fmla="*/ 9837 h 10000"/>
                <a:gd name="connsiteX20" fmla="*/ 8953 w 10104"/>
                <a:gd name="connsiteY20" fmla="*/ 9840 h 10000"/>
                <a:gd name="connsiteX21" fmla="*/ 8949 w 10104"/>
                <a:gd name="connsiteY21" fmla="*/ 9846 h 10000"/>
                <a:gd name="connsiteX22" fmla="*/ 8938 w 10104"/>
                <a:gd name="connsiteY22" fmla="*/ 9863 h 10000"/>
                <a:gd name="connsiteX23" fmla="*/ 7819 w 10104"/>
                <a:gd name="connsiteY23" fmla="*/ 9863 h 10000"/>
                <a:gd name="connsiteX24" fmla="*/ 6703 w 10104"/>
                <a:gd name="connsiteY24" fmla="*/ 9863 h 10000"/>
                <a:gd name="connsiteX25" fmla="*/ 5584 w 10104"/>
                <a:gd name="connsiteY25" fmla="*/ 9863 h 10000"/>
                <a:gd name="connsiteX26" fmla="*/ 4468 w 10104"/>
                <a:gd name="connsiteY26" fmla="*/ 9863 h 10000"/>
                <a:gd name="connsiteX27" fmla="*/ 3349 w 10104"/>
                <a:gd name="connsiteY27" fmla="*/ 9863 h 10000"/>
                <a:gd name="connsiteX28" fmla="*/ 2233 w 10104"/>
                <a:gd name="connsiteY28" fmla="*/ 9863 h 10000"/>
                <a:gd name="connsiteX29" fmla="*/ 1118 w 10104"/>
                <a:gd name="connsiteY29" fmla="*/ 9863 h 10000"/>
                <a:gd name="connsiteX30" fmla="*/ 0 w 10104"/>
                <a:gd name="connsiteY30" fmla="*/ 9863 h 10000"/>
                <a:gd name="connsiteX31" fmla="*/ 0 w 10104"/>
                <a:gd name="connsiteY31" fmla="*/ 7899 h 10000"/>
                <a:gd name="connsiteX32" fmla="*/ 0 w 10104"/>
                <a:gd name="connsiteY32" fmla="*/ 5923 h 10000"/>
                <a:gd name="connsiteX33" fmla="*/ 0 w 10104"/>
                <a:gd name="connsiteY33" fmla="*/ 3950 h 10000"/>
                <a:gd name="connsiteX34" fmla="*/ 0 w 10104"/>
                <a:gd name="connsiteY34" fmla="*/ 1973 h 10000"/>
                <a:gd name="connsiteX35" fmla="*/ 0 w 10104"/>
                <a:gd name="connsiteY35" fmla="*/ 0 h 10000"/>
                <a:gd name="connsiteX36" fmla="*/ 1249 w 10104"/>
                <a:gd name="connsiteY36" fmla="*/ 0 h 10000"/>
                <a:gd name="connsiteX37" fmla="*/ 2499 w 10104"/>
                <a:gd name="connsiteY37" fmla="*/ 0 h 10000"/>
                <a:gd name="connsiteX38" fmla="*/ 3750 w 10104"/>
                <a:gd name="connsiteY38" fmla="*/ 0 h 10000"/>
                <a:gd name="connsiteX39" fmla="*/ 4999 w 10104"/>
                <a:gd name="connsiteY39" fmla="*/ 0 h 10000"/>
                <a:gd name="connsiteX40" fmla="*/ 6248 w 10104"/>
                <a:gd name="connsiteY40" fmla="*/ 0 h 10000"/>
                <a:gd name="connsiteX41" fmla="*/ 7500 w 10104"/>
                <a:gd name="connsiteY41" fmla="*/ 0 h 10000"/>
                <a:gd name="connsiteX42" fmla="*/ 8749 w 10104"/>
                <a:gd name="connsiteY42" fmla="*/ 0 h 10000"/>
                <a:gd name="connsiteX43" fmla="*/ 10104 w 10104"/>
                <a:gd name="connsiteY43" fmla="*/ 5582 h 10000"/>
                <a:gd name="connsiteX0" fmla="*/ 10000 w 10000"/>
                <a:gd name="connsiteY0" fmla="*/ 5394 h 10000"/>
                <a:gd name="connsiteX1" fmla="*/ 10000 w 10000"/>
                <a:gd name="connsiteY1" fmla="*/ 7190 h 10000"/>
                <a:gd name="connsiteX2" fmla="*/ 10000 w 10000"/>
                <a:gd name="connsiteY2" fmla="*/ 8527 h 10000"/>
                <a:gd name="connsiteX3" fmla="*/ 10000 w 10000"/>
                <a:gd name="connsiteY3" fmla="*/ 9863 h 10000"/>
                <a:gd name="connsiteX4" fmla="*/ 9283 w 10000"/>
                <a:gd name="connsiteY4" fmla="*/ 9863 h 10000"/>
                <a:gd name="connsiteX5" fmla="*/ 9248 w 10000"/>
                <a:gd name="connsiteY5" fmla="*/ 9690 h 10000"/>
                <a:gd name="connsiteX6" fmla="*/ 9202 w 10000"/>
                <a:gd name="connsiteY6" fmla="*/ 10000 h 10000"/>
                <a:gd name="connsiteX7" fmla="*/ 9148 w 10000"/>
                <a:gd name="connsiteY7" fmla="*/ 9477 h 10000"/>
                <a:gd name="connsiteX8" fmla="*/ 9094 w 10000"/>
                <a:gd name="connsiteY8" fmla="*/ 9863 h 10000"/>
                <a:gd name="connsiteX9" fmla="*/ 9025 w 10000"/>
                <a:gd name="connsiteY9" fmla="*/ 9863 h 10000"/>
                <a:gd name="connsiteX10" fmla="*/ 9020 w 10000"/>
                <a:gd name="connsiteY10" fmla="*/ 9856 h 10000"/>
                <a:gd name="connsiteX11" fmla="*/ 9014 w 10000"/>
                <a:gd name="connsiteY11" fmla="*/ 9850 h 10000"/>
                <a:gd name="connsiteX12" fmla="*/ 9011 w 10000"/>
                <a:gd name="connsiteY12" fmla="*/ 9840 h 10000"/>
                <a:gd name="connsiteX13" fmla="*/ 9000 w 10000"/>
                <a:gd name="connsiteY13" fmla="*/ 9830 h 10000"/>
                <a:gd name="connsiteX14" fmla="*/ 8994 w 10000"/>
                <a:gd name="connsiteY14" fmla="*/ 9827 h 10000"/>
                <a:gd name="connsiteX15" fmla="*/ 8989 w 10000"/>
                <a:gd name="connsiteY15" fmla="*/ 9827 h 10000"/>
                <a:gd name="connsiteX16" fmla="*/ 8980 w 10000"/>
                <a:gd name="connsiteY16" fmla="*/ 9824 h 10000"/>
                <a:gd name="connsiteX17" fmla="*/ 8975 w 10000"/>
                <a:gd name="connsiteY17" fmla="*/ 9827 h 10000"/>
                <a:gd name="connsiteX18" fmla="*/ 8969 w 10000"/>
                <a:gd name="connsiteY18" fmla="*/ 9827 h 10000"/>
                <a:gd name="connsiteX19" fmla="*/ 8958 w 10000"/>
                <a:gd name="connsiteY19" fmla="*/ 9837 h 10000"/>
                <a:gd name="connsiteX20" fmla="*/ 8953 w 10000"/>
                <a:gd name="connsiteY20" fmla="*/ 9840 h 10000"/>
                <a:gd name="connsiteX21" fmla="*/ 8949 w 10000"/>
                <a:gd name="connsiteY21" fmla="*/ 9846 h 10000"/>
                <a:gd name="connsiteX22" fmla="*/ 8938 w 10000"/>
                <a:gd name="connsiteY22" fmla="*/ 9863 h 10000"/>
                <a:gd name="connsiteX23" fmla="*/ 7819 w 10000"/>
                <a:gd name="connsiteY23" fmla="*/ 9863 h 10000"/>
                <a:gd name="connsiteX24" fmla="*/ 6703 w 10000"/>
                <a:gd name="connsiteY24" fmla="*/ 9863 h 10000"/>
                <a:gd name="connsiteX25" fmla="*/ 5584 w 10000"/>
                <a:gd name="connsiteY25" fmla="*/ 9863 h 10000"/>
                <a:gd name="connsiteX26" fmla="*/ 4468 w 10000"/>
                <a:gd name="connsiteY26" fmla="*/ 9863 h 10000"/>
                <a:gd name="connsiteX27" fmla="*/ 3349 w 10000"/>
                <a:gd name="connsiteY27" fmla="*/ 9863 h 10000"/>
                <a:gd name="connsiteX28" fmla="*/ 2233 w 10000"/>
                <a:gd name="connsiteY28" fmla="*/ 9863 h 10000"/>
                <a:gd name="connsiteX29" fmla="*/ 1118 w 10000"/>
                <a:gd name="connsiteY29" fmla="*/ 9863 h 10000"/>
                <a:gd name="connsiteX30" fmla="*/ 0 w 10000"/>
                <a:gd name="connsiteY30" fmla="*/ 9863 h 10000"/>
                <a:gd name="connsiteX31" fmla="*/ 0 w 10000"/>
                <a:gd name="connsiteY31" fmla="*/ 7899 h 10000"/>
                <a:gd name="connsiteX32" fmla="*/ 0 w 10000"/>
                <a:gd name="connsiteY32" fmla="*/ 5923 h 10000"/>
                <a:gd name="connsiteX33" fmla="*/ 0 w 10000"/>
                <a:gd name="connsiteY33" fmla="*/ 3950 h 10000"/>
                <a:gd name="connsiteX34" fmla="*/ 0 w 10000"/>
                <a:gd name="connsiteY34" fmla="*/ 1973 h 10000"/>
                <a:gd name="connsiteX35" fmla="*/ 0 w 10000"/>
                <a:gd name="connsiteY35" fmla="*/ 0 h 10000"/>
                <a:gd name="connsiteX36" fmla="*/ 1249 w 10000"/>
                <a:gd name="connsiteY36" fmla="*/ 0 h 10000"/>
                <a:gd name="connsiteX37" fmla="*/ 2499 w 10000"/>
                <a:gd name="connsiteY37" fmla="*/ 0 h 10000"/>
                <a:gd name="connsiteX38" fmla="*/ 3750 w 10000"/>
                <a:gd name="connsiteY38" fmla="*/ 0 h 10000"/>
                <a:gd name="connsiteX39" fmla="*/ 4999 w 10000"/>
                <a:gd name="connsiteY39" fmla="*/ 0 h 10000"/>
                <a:gd name="connsiteX40" fmla="*/ 6248 w 10000"/>
                <a:gd name="connsiteY40" fmla="*/ 0 h 10000"/>
                <a:gd name="connsiteX41" fmla="*/ 7500 w 10000"/>
                <a:gd name="connsiteY41" fmla="*/ 0 h 10000"/>
                <a:gd name="connsiteX42" fmla="*/ 8749 w 10000"/>
                <a:gd name="connsiteY42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39" fmla="*/ 6248 w 10000"/>
                <a:gd name="connsiteY39" fmla="*/ 0 h 10000"/>
                <a:gd name="connsiteX40" fmla="*/ 7500 w 10000"/>
                <a:gd name="connsiteY40" fmla="*/ 0 h 10000"/>
                <a:gd name="connsiteX41" fmla="*/ 8749 w 10000"/>
                <a:gd name="connsiteY41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39" fmla="*/ 6248 w 10000"/>
                <a:gd name="connsiteY39" fmla="*/ 0 h 10000"/>
                <a:gd name="connsiteX40" fmla="*/ 7500 w 10000"/>
                <a:gd name="connsiteY40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39" fmla="*/ 6248 w 10000"/>
                <a:gd name="connsiteY39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0" fmla="*/ 10000 w 10000"/>
                <a:gd name="connsiteY0" fmla="*/ 5217 h 8027"/>
                <a:gd name="connsiteX1" fmla="*/ 10000 w 10000"/>
                <a:gd name="connsiteY1" fmla="*/ 6554 h 8027"/>
                <a:gd name="connsiteX2" fmla="*/ 10000 w 10000"/>
                <a:gd name="connsiteY2" fmla="*/ 7890 h 8027"/>
                <a:gd name="connsiteX3" fmla="*/ 9283 w 10000"/>
                <a:gd name="connsiteY3" fmla="*/ 7890 h 8027"/>
                <a:gd name="connsiteX4" fmla="*/ 9248 w 10000"/>
                <a:gd name="connsiteY4" fmla="*/ 7717 h 8027"/>
                <a:gd name="connsiteX5" fmla="*/ 9202 w 10000"/>
                <a:gd name="connsiteY5" fmla="*/ 8027 h 8027"/>
                <a:gd name="connsiteX6" fmla="*/ 9148 w 10000"/>
                <a:gd name="connsiteY6" fmla="*/ 7504 h 8027"/>
                <a:gd name="connsiteX7" fmla="*/ 9094 w 10000"/>
                <a:gd name="connsiteY7" fmla="*/ 7890 h 8027"/>
                <a:gd name="connsiteX8" fmla="*/ 9025 w 10000"/>
                <a:gd name="connsiteY8" fmla="*/ 7890 h 8027"/>
                <a:gd name="connsiteX9" fmla="*/ 9020 w 10000"/>
                <a:gd name="connsiteY9" fmla="*/ 7883 h 8027"/>
                <a:gd name="connsiteX10" fmla="*/ 9014 w 10000"/>
                <a:gd name="connsiteY10" fmla="*/ 7877 h 8027"/>
                <a:gd name="connsiteX11" fmla="*/ 9011 w 10000"/>
                <a:gd name="connsiteY11" fmla="*/ 7867 h 8027"/>
                <a:gd name="connsiteX12" fmla="*/ 9000 w 10000"/>
                <a:gd name="connsiteY12" fmla="*/ 7857 h 8027"/>
                <a:gd name="connsiteX13" fmla="*/ 8994 w 10000"/>
                <a:gd name="connsiteY13" fmla="*/ 7854 h 8027"/>
                <a:gd name="connsiteX14" fmla="*/ 8989 w 10000"/>
                <a:gd name="connsiteY14" fmla="*/ 7854 h 8027"/>
                <a:gd name="connsiteX15" fmla="*/ 8980 w 10000"/>
                <a:gd name="connsiteY15" fmla="*/ 7851 h 8027"/>
                <a:gd name="connsiteX16" fmla="*/ 8975 w 10000"/>
                <a:gd name="connsiteY16" fmla="*/ 7854 h 8027"/>
                <a:gd name="connsiteX17" fmla="*/ 8969 w 10000"/>
                <a:gd name="connsiteY17" fmla="*/ 7854 h 8027"/>
                <a:gd name="connsiteX18" fmla="*/ 8958 w 10000"/>
                <a:gd name="connsiteY18" fmla="*/ 7864 h 8027"/>
                <a:gd name="connsiteX19" fmla="*/ 8953 w 10000"/>
                <a:gd name="connsiteY19" fmla="*/ 7867 h 8027"/>
                <a:gd name="connsiteX20" fmla="*/ 8949 w 10000"/>
                <a:gd name="connsiteY20" fmla="*/ 7873 h 8027"/>
                <a:gd name="connsiteX21" fmla="*/ 8938 w 10000"/>
                <a:gd name="connsiteY21" fmla="*/ 7890 h 8027"/>
                <a:gd name="connsiteX22" fmla="*/ 7819 w 10000"/>
                <a:gd name="connsiteY22" fmla="*/ 7890 h 8027"/>
                <a:gd name="connsiteX23" fmla="*/ 6703 w 10000"/>
                <a:gd name="connsiteY23" fmla="*/ 7890 h 8027"/>
                <a:gd name="connsiteX24" fmla="*/ 5584 w 10000"/>
                <a:gd name="connsiteY24" fmla="*/ 7890 h 8027"/>
                <a:gd name="connsiteX25" fmla="*/ 4468 w 10000"/>
                <a:gd name="connsiteY25" fmla="*/ 7890 h 8027"/>
                <a:gd name="connsiteX26" fmla="*/ 3349 w 10000"/>
                <a:gd name="connsiteY26" fmla="*/ 7890 h 8027"/>
                <a:gd name="connsiteX27" fmla="*/ 2233 w 10000"/>
                <a:gd name="connsiteY27" fmla="*/ 7890 h 8027"/>
                <a:gd name="connsiteX28" fmla="*/ 1118 w 10000"/>
                <a:gd name="connsiteY28" fmla="*/ 7890 h 8027"/>
                <a:gd name="connsiteX29" fmla="*/ 0 w 10000"/>
                <a:gd name="connsiteY29" fmla="*/ 7890 h 8027"/>
                <a:gd name="connsiteX30" fmla="*/ 0 w 10000"/>
                <a:gd name="connsiteY30" fmla="*/ 5926 h 8027"/>
                <a:gd name="connsiteX31" fmla="*/ 0 w 10000"/>
                <a:gd name="connsiteY31" fmla="*/ 3950 h 8027"/>
                <a:gd name="connsiteX32" fmla="*/ 0 w 10000"/>
                <a:gd name="connsiteY32" fmla="*/ 1977 h 8027"/>
                <a:gd name="connsiteX33" fmla="*/ 0 w 10000"/>
                <a:gd name="connsiteY33" fmla="*/ 0 h 8027"/>
                <a:gd name="connsiteX0" fmla="*/ 10000 w 10000"/>
                <a:gd name="connsiteY0" fmla="*/ 4036 h 7537"/>
                <a:gd name="connsiteX1" fmla="*/ 10000 w 10000"/>
                <a:gd name="connsiteY1" fmla="*/ 5702 h 7537"/>
                <a:gd name="connsiteX2" fmla="*/ 10000 w 10000"/>
                <a:gd name="connsiteY2" fmla="*/ 7366 h 7537"/>
                <a:gd name="connsiteX3" fmla="*/ 9283 w 10000"/>
                <a:gd name="connsiteY3" fmla="*/ 7366 h 7537"/>
                <a:gd name="connsiteX4" fmla="*/ 9248 w 10000"/>
                <a:gd name="connsiteY4" fmla="*/ 7151 h 7537"/>
                <a:gd name="connsiteX5" fmla="*/ 9202 w 10000"/>
                <a:gd name="connsiteY5" fmla="*/ 7537 h 7537"/>
                <a:gd name="connsiteX6" fmla="*/ 9148 w 10000"/>
                <a:gd name="connsiteY6" fmla="*/ 6885 h 7537"/>
                <a:gd name="connsiteX7" fmla="*/ 9094 w 10000"/>
                <a:gd name="connsiteY7" fmla="*/ 7366 h 7537"/>
                <a:gd name="connsiteX8" fmla="*/ 9025 w 10000"/>
                <a:gd name="connsiteY8" fmla="*/ 7366 h 7537"/>
                <a:gd name="connsiteX9" fmla="*/ 9020 w 10000"/>
                <a:gd name="connsiteY9" fmla="*/ 7358 h 7537"/>
                <a:gd name="connsiteX10" fmla="*/ 9014 w 10000"/>
                <a:gd name="connsiteY10" fmla="*/ 7350 h 7537"/>
                <a:gd name="connsiteX11" fmla="*/ 9011 w 10000"/>
                <a:gd name="connsiteY11" fmla="*/ 7338 h 7537"/>
                <a:gd name="connsiteX12" fmla="*/ 9000 w 10000"/>
                <a:gd name="connsiteY12" fmla="*/ 7325 h 7537"/>
                <a:gd name="connsiteX13" fmla="*/ 8994 w 10000"/>
                <a:gd name="connsiteY13" fmla="*/ 7321 h 7537"/>
                <a:gd name="connsiteX14" fmla="*/ 8989 w 10000"/>
                <a:gd name="connsiteY14" fmla="*/ 7321 h 7537"/>
                <a:gd name="connsiteX15" fmla="*/ 8980 w 10000"/>
                <a:gd name="connsiteY15" fmla="*/ 7318 h 7537"/>
                <a:gd name="connsiteX16" fmla="*/ 8975 w 10000"/>
                <a:gd name="connsiteY16" fmla="*/ 7321 h 7537"/>
                <a:gd name="connsiteX17" fmla="*/ 8969 w 10000"/>
                <a:gd name="connsiteY17" fmla="*/ 7321 h 7537"/>
                <a:gd name="connsiteX18" fmla="*/ 8958 w 10000"/>
                <a:gd name="connsiteY18" fmla="*/ 7334 h 7537"/>
                <a:gd name="connsiteX19" fmla="*/ 8953 w 10000"/>
                <a:gd name="connsiteY19" fmla="*/ 7338 h 7537"/>
                <a:gd name="connsiteX20" fmla="*/ 8949 w 10000"/>
                <a:gd name="connsiteY20" fmla="*/ 7345 h 7537"/>
                <a:gd name="connsiteX21" fmla="*/ 8938 w 10000"/>
                <a:gd name="connsiteY21" fmla="*/ 7366 h 7537"/>
                <a:gd name="connsiteX22" fmla="*/ 7819 w 10000"/>
                <a:gd name="connsiteY22" fmla="*/ 7366 h 7537"/>
                <a:gd name="connsiteX23" fmla="*/ 6703 w 10000"/>
                <a:gd name="connsiteY23" fmla="*/ 7366 h 7537"/>
                <a:gd name="connsiteX24" fmla="*/ 5584 w 10000"/>
                <a:gd name="connsiteY24" fmla="*/ 7366 h 7537"/>
                <a:gd name="connsiteX25" fmla="*/ 4468 w 10000"/>
                <a:gd name="connsiteY25" fmla="*/ 7366 h 7537"/>
                <a:gd name="connsiteX26" fmla="*/ 3349 w 10000"/>
                <a:gd name="connsiteY26" fmla="*/ 7366 h 7537"/>
                <a:gd name="connsiteX27" fmla="*/ 2233 w 10000"/>
                <a:gd name="connsiteY27" fmla="*/ 7366 h 7537"/>
                <a:gd name="connsiteX28" fmla="*/ 1118 w 10000"/>
                <a:gd name="connsiteY28" fmla="*/ 7366 h 7537"/>
                <a:gd name="connsiteX29" fmla="*/ 0 w 10000"/>
                <a:gd name="connsiteY29" fmla="*/ 7366 h 7537"/>
                <a:gd name="connsiteX30" fmla="*/ 0 w 10000"/>
                <a:gd name="connsiteY30" fmla="*/ 4920 h 7537"/>
                <a:gd name="connsiteX31" fmla="*/ 0 w 10000"/>
                <a:gd name="connsiteY31" fmla="*/ 2458 h 7537"/>
                <a:gd name="connsiteX32" fmla="*/ 0 w 10000"/>
                <a:gd name="connsiteY32" fmla="*/ 0 h 7537"/>
                <a:gd name="connsiteX0" fmla="*/ 10000 w 10000"/>
                <a:gd name="connsiteY0" fmla="*/ 2094 h 6739"/>
                <a:gd name="connsiteX1" fmla="*/ 10000 w 10000"/>
                <a:gd name="connsiteY1" fmla="*/ 4304 h 6739"/>
                <a:gd name="connsiteX2" fmla="*/ 10000 w 10000"/>
                <a:gd name="connsiteY2" fmla="*/ 6512 h 6739"/>
                <a:gd name="connsiteX3" fmla="*/ 9283 w 10000"/>
                <a:gd name="connsiteY3" fmla="*/ 6512 h 6739"/>
                <a:gd name="connsiteX4" fmla="*/ 9248 w 10000"/>
                <a:gd name="connsiteY4" fmla="*/ 6227 h 6739"/>
                <a:gd name="connsiteX5" fmla="*/ 9202 w 10000"/>
                <a:gd name="connsiteY5" fmla="*/ 6739 h 6739"/>
                <a:gd name="connsiteX6" fmla="*/ 9148 w 10000"/>
                <a:gd name="connsiteY6" fmla="*/ 5874 h 6739"/>
                <a:gd name="connsiteX7" fmla="*/ 9094 w 10000"/>
                <a:gd name="connsiteY7" fmla="*/ 6512 h 6739"/>
                <a:gd name="connsiteX8" fmla="*/ 9025 w 10000"/>
                <a:gd name="connsiteY8" fmla="*/ 6512 h 6739"/>
                <a:gd name="connsiteX9" fmla="*/ 9020 w 10000"/>
                <a:gd name="connsiteY9" fmla="*/ 6502 h 6739"/>
                <a:gd name="connsiteX10" fmla="*/ 9014 w 10000"/>
                <a:gd name="connsiteY10" fmla="*/ 6491 h 6739"/>
                <a:gd name="connsiteX11" fmla="*/ 9011 w 10000"/>
                <a:gd name="connsiteY11" fmla="*/ 6475 h 6739"/>
                <a:gd name="connsiteX12" fmla="*/ 9000 w 10000"/>
                <a:gd name="connsiteY12" fmla="*/ 6458 h 6739"/>
                <a:gd name="connsiteX13" fmla="*/ 8994 w 10000"/>
                <a:gd name="connsiteY13" fmla="*/ 6452 h 6739"/>
                <a:gd name="connsiteX14" fmla="*/ 8989 w 10000"/>
                <a:gd name="connsiteY14" fmla="*/ 6452 h 6739"/>
                <a:gd name="connsiteX15" fmla="*/ 8980 w 10000"/>
                <a:gd name="connsiteY15" fmla="*/ 6448 h 6739"/>
                <a:gd name="connsiteX16" fmla="*/ 8975 w 10000"/>
                <a:gd name="connsiteY16" fmla="*/ 6452 h 6739"/>
                <a:gd name="connsiteX17" fmla="*/ 8969 w 10000"/>
                <a:gd name="connsiteY17" fmla="*/ 6452 h 6739"/>
                <a:gd name="connsiteX18" fmla="*/ 8958 w 10000"/>
                <a:gd name="connsiteY18" fmla="*/ 6470 h 6739"/>
                <a:gd name="connsiteX19" fmla="*/ 8953 w 10000"/>
                <a:gd name="connsiteY19" fmla="*/ 6475 h 6739"/>
                <a:gd name="connsiteX20" fmla="*/ 8949 w 10000"/>
                <a:gd name="connsiteY20" fmla="*/ 6484 h 6739"/>
                <a:gd name="connsiteX21" fmla="*/ 8938 w 10000"/>
                <a:gd name="connsiteY21" fmla="*/ 6512 h 6739"/>
                <a:gd name="connsiteX22" fmla="*/ 7819 w 10000"/>
                <a:gd name="connsiteY22" fmla="*/ 6512 h 6739"/>
                <a:gd name="connsiteX23" fmla="*/ 6703 w 10000"/>
                <a:gd name="connsiteY23" fmla="*/ 6512 h 6739"/>
                <a:gd name="connsiteX24" fmla="*/ 5584 w 10000"/>
                <a:gd name="connsiteY24" fmla="*/ 6512 h 6739"/>
                <a:gd name="connsiteX25" fmla="*/ 4468 w 10000"/>
                <a:gd name="connsiteY25" fmla="*/ 6512 h 6739"/>
                <a:gd name="connsiteX26" fmla="*/ 3349 w 10000"/>
                <a:gd name="connsiteY26" fmla="*/ 6512 h 6739"/>
                <a:gd name="connsiteX27" fmla="*/ 2233 w 10000"/>
                <a:gd name="connsiteY27" fmla="*/ 6512 h 6739"/>
                <a:gd name="connsiteX28" fmla="*/ 1118 w 10000"/>
                <a:gd name="connsiteY28" fmla="*/ 6512 h 6739"/>
                <a:gd name="connsiteX29" fmla="*/ 0 w 10000"/>
                <a:gd name="connsiteY29" fmla="*/ 6512 h 6739"/>
                <a:gd name="connsiteX30" fmla="*/ 0 w 10000"/>
                <a:gd name="connsiteY30" fmla="*/ 3267 h 6739"/>
                <a:gd name="connsiteX31" fmla="*/ 0 w 10000"/>
                <a:gd name="connsiteY31" fmla="*/ 0 h 6739"/>
                <a:gd name="connsiteX0" fmla="*/ 10000 w 10000"/>
                <a:gd name="connsiteY0" fmla="*/ 0 h 6893"/>
                <a:gd name="connsiteX1" fmla="*/ 10000 w 10000"/>
                <a:gd name="connsiteY1" fmla="*/ 3280 h 6893"/>
                <a:gd name="connsiteX2" fmla="*/ 10000 w 10000"/>
                <a:gd name="connsiteY2" fmla="*/ 6556 h 6893"/>
                <a:gd name="connsiteX3" fmla="*/ 9283 w 10000"/>
                <a:gd name="connsiteY3" fmla="*/ 6556 h 6893"/>
                <a:gd name="connsiteX4" fmla="*/ 9248 w 10000"/>
                <a:gd name="connsiteY4" fmla="*/ 6133 h 6893"/>
                <a:gd name="connsiteX5" fmla="*/ 9202 w 10000"/>
                <a:gd name="connsiteY5" fmla="*/ 6893 h 6893"/>
                <a:gd name="connsiteX6" fmla="*/ 9148 w 10000"/>
                <a:gd name="connsiteY6" fmla="*/ 5609 h 6893"/>
                <a:gd name="connsiteX7" fmla="*/ 9094 w 10000"/>
                <a:gd name="connsiteY7" fmla="*/ 6556 h 6893"/>
                <a:gd name="connsiteX8" fmla="*/ 9025 w 10000"/>
                <a:gd name="connsiteY8" fmla="*/ 6556 h 6893"/>
                <a:gd name="connsiteX9" fmla="*/ 9020 w 10000"/>
                <a:gd name="connsiteY9" fmla="*/ 6541 h 6893"/>
                <a:gd name="connsiteX10" fmla="*/ 9014 w 10000"/>
                <a:gd name="connsiteY10" fmla="*/ 6525 h 6893"/>
                <a:gd name="connsiteX11" fmla="*/ 9011 w 10000"/>
                <a:gd name="connsiteY11" fmla="*/ 6501 h 6893"/>
                <a:gd name="connsiteX12" fmla="*/ 9000 w 10000"/>
                <a:gd name="connsiteY12" fmla="*/ 6476 h 6893"/>
                <a:gd name="connsiteX13" fmla="*/ 8994 w 10000"/>
                <a:gd name="connsiteY13" fmla="*/ 6467 h 6893"/>
                <a:gd name="connsiteX14" fmla="*/ 8989 w 10000"/>
                <a:gd name="connsiteY14" fmla="*/ 6467 h 6893"/>
                <a:gd name="connsiteX15" fmla="*/ 8980 w 10000"/>
                <a:gd name="connsiteY15" fmla="*/ 6461 h 6893"/>
                <a:gd name="connsiteX16" fmla="*/ 8975 w 10000"/>
                <a:gd name="connsiteY16" fmla="*/ 6467 h 6893"/>
                <a:gd name="connsiteX17" fmla="*/ 8969 w 10000"/>
                <a:gd name="connsiteY17" fmla="*/ 6467 h 6893"/>
                <a:gd name="connsiteX18" fmla="*/ 8958 w 10000"/>
                <a:gd name="connsiteY18" fmla="*/ 6494 h 6893"/>
                <a:gd name="connsiteX19" fmla="*/ 8953 w 10000"/>
                <a:gd name="connsiteY19" fmla="*/ 6501 h 6893"/>
                <a:gd name="connsiteX20" fmla="*/ 8949 w 10000"/>
                <a:gd name="connsiteY20" fmla="*/ 6515 h 6893"/>
                <a:gd name="connsiteX21" fmla="*/ 8938 w 10000"/>
                <a:gd name="connsiteY21" fmla="*/ 6556 h 6893"/>
                <a:gd name="connsiteX22" fmla="*/ 7819 w 10000"/>
                <a:gd name="connsiteY22" fmla="*/ 6556 h 6893"/>
                <a:gd name="connsiteX23" fmla="*/ 6703 w 10000"/>
                <a:gd name="connsiteY23" fmla="*/ 6556 h 6893"/>
                <a:gd name="connsiteX24" fmla="*/ 5584 w 10000"/>
                <a:gd name="connsiteY24" fmla="*/ 6556 h 6893"/>
                <a:gd name="connsiteX25" fmla="*/ 4468 w 10000"/>
                <a:gd name="connsiteY25" fmla="*/ 6556 h 6893"/>
                <a:gd name="connsiteX26" fmla="*/ 3349 w 10000"/>
                <a:gd name="connsiteY26" fmla="*/ 6556 h 6893"/>
                <a:gd name="connsiteX27" fmla="*/ 2233 w 10000"/>
                <a:gd name="connsiteY27" fmla="*/ 6556 h 6893"/>
                <a:gd name="connsiteX28" fmla="*/ 1118 w 10000"/>
                <a:gd name="connsiteY28" fmla="*/ 6556 h 6893"/>
                <a:gd name="connsiteX29" fmla="*/ 0 w 10000"/>
                <a:gd name="connsiteY29" fmla="*/ 6556 h 6893"/>
                <a:gd name="connsiteX30" fmla="*/ 0 w 10000"/>
                <a:gd name="connsiteY30" fmla="*/ 1741 h 6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0000" h="6893">
                  <a:moveTo>
                    <a:pt x="10000" y="0"/>
                  </a:moveTo>
                  <a:lnTo>
                    <a:pt x="10000" y="3280"/>
                  </a:lnTo>
                  <a:lnTo>
                    <a:pt x="10000" y="6556"/>
                  </a:lnTo>
                  <a:lnTo>
                    <a:pt x="9283" y="6556"/>
                  </a:lnTo>
                  <a:cubicBezTo>
                    <a:pt x="9270" y="6427"/>
                    <a:pt x="9286" y="6584"/>
                    <a:pt x="9248" y="6133"/>
                  </a:cubicBezTo>
                  <a:cubicBezTo>
                    <a:pt x="9233" y="6386"/>
                    <a:pt x="9217" y="6641"/>
                    <a:pt x="9202" y="6893"/>
                  </a:cubicBezTo>
                  <a:cubicBezTo>
                    <a:pt x="9188" y="6472"/>
                    <a:pt x="9142" y="5626"/>
                    <a:pt x="9148" y="5609"/>
                  </a:cubicBezTo>
                  <a:cubicBezTo>
                    <a:pt x="9144" y="5633"/>
                    <a:pt x="9116" y="6248"/>
                    <a:pt x="9094" y="6556"/>
                  </a:cubicBezTo>
                  <a:lnTo>
                    <a:pt x="9025" y="6556"/>
                  </a:lnTo>
                  <a:cubicBezTo>
                    <a:pt x="9023" y="6552"/>
                    <a:pt x="9022" y="6544"/>
                    <a:pt x="9020" y="6541"/>
                  </a:cubicBezTo>
                  <a:cubicBezTo>
                    <a:pt x="9018" y="6535"/>
                    <a:pt x="9016" y="6531"/>
                    <a:pt x="9014" y="6525"/>
                  </a:cubicBezTo>
                  <a:cubicBezTo>
                    <a:pt x="9013" y="6518"/>
                    <a:pt x="9012" y="6507"/>
                    <a:pt x="9011" y="6501"/>
                  </a:cubicBezTo>
                  <a:cubicBezTo>
                    <a:pt x="9007" y="6494"/>
                    <a:pt x="9004" y="6483"/>
                    <a:pt x="9000" y="6476"/>
                  </a:cubicBezTo>
                  <a:lnTo>
                    <a:pt x="8994" y="6467"/>
                  </a:lnTo>
                  <a:lnTo>
                    <a:pt x="8989" y="6467"/>
                  </a:lnTo>
                  <a:cubicBezTo>
                    <a:pt x="8986" y="6466"/>
                    <a:pt x="8983" y="6463"/>
                    <a:pt x="8980" y="6461"/>
                  </a:cubicBezTo>
                  <a:cubicBezTo>
                    <a:pt x="8978" y="6464"/>
                    <a:pt x="8977" y="6466"/>
                    <a:pt x="8975" y="6467"/>
                  </a:cubicBezTo>
                  <a:lnTo>
                    <a:pt x="8969" y="6467"/>
                  </a:lnTo>
                  <a:cubicBezTo>
                    <a:pt x="8965" y="6476"/>
                    <a:pt x="8962" y="6485"/>
                    <a:pt x="8958" y="6494"/>
                  </a:cubicBezTo>
                  <a:cubicBezTo>
                    <a:pt x="8956" y="6495"/>
                    <a:pt x="8955" y="6497"/>
                    <a:pt x="8953" y="6501"/>
                  </a:cubicBezTo>
                  <a:cubicBezTo>
                    <a:pt x="8952" y="6506"/>
                    <a:pt x="8950" y="6512"/>
                    <a:pt x="8949" y="6515"/>
                  </a:cubicBezTo>
                  <a:cubicBezTo>
                    <a:pt x="8945" y="6531"/>
                    <a:pt x="8942" y="6543"/>
                    <a:pt x="8938" y="6556"/>
                  </a:cubicBezTo>
                  <a:lnTo>
                    <a:pt x="7819" y="6556"/>
                  </a:lnTo>
                  <a:lnTo>
                    <a:pt x="6703" y="6556"/>
                  </a:lnTo>
                  <a:lnTo>
                    <a:pt x="5584" y="6556"/>
                  </a:lnTo>
                  <a:lnTo>
                    <a:pt x="4468" y="6556"/>
                  </a:lnTo>
                  <a:lnTo>
                    <a:pt x="3349" y="6556"/>
                  </a:lnTo>
                  <a:lnTo>
                    <a:pt x="2233" y="6556"/>
                  </a:lnTo>
                  <a:lnTo>
                    <a:pt x="1118" y="6556"/>
                  </a:lnTo>
                  <a:lnTo>
                    <a:pt x="0" y="6556"/>
                  </a:lnTo>
                  <a:lnTo>
                    <a:pt x="0" y="1741"/>
                  </a:lnTo>
                </a:path>
              </a:pathLst>
            </a:custGeom>
            <a:noFill/>
            <a:ln w="15875" cap="flat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9" name="Suorakulmio 18"/>
            <p:cNvSpPr/>
            <p:nvPr userDrawn="1"/>
          </p:nvSpPr>
          <p:spPr>
            <a:xfrm>
              <a:off x="8234983" y="5030030"/>
              <a:ext cx="72010" cy="720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3200"/>
            </a:p>
          </p:txBody>
        </p:sp>
        <p:sp>
          <p:nvSpPr>
            <p:cNvPr id="22" name="Suorakulmio 21"/>
            <p:cNvSpPr/>
            <p:nvPr userDrawn="1"/>
          </p:nvSpPr>
          <p:spPr>
            <a:xfrm>
              <a:off x="8191548" y="4708080"/>
              <a:ext cx="72010" cy="720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320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624418" y="639234"/>
            <a:ext cx="7583817" cy="2213687"/>
          </a:xfrm>
        </p:spPr>
        <p:txBody>
          <a:bodyPr anchor="t"/>
          <a:lstStyle>
            <a:lvl1pPr algn="l">
              <a:defRPr sz="5333" b="1" cap="all" baseline="0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Esityksen</a:t>
            </a:r>
            <a:br>
              <a:rPr lang="fi-FI" dirty="0" smtClean="0"/>
            </a:br>
            <a:r>
              <a:rPr lang="fi-FI" dirty="0" smtClean="0"/>
              <a:t>nimi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F2B2E6DF-08C0-9640-B8BF-C1D1FA2A6C94}" type="datetime1">
              <a:rPr/>
              <a:pPr/>
              <a:t>14.6.2016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5422900" y="6117167"/>
            <a:ext cx="1346200" cy="254000"/>
            <a:chOff x="4067175" y="4587875"/>
            <a:chExt cx="1009650" cy="190500"/>
          </a:xfrm>
        </p:grpSpPr>
        <p:sp>
          <p:nvSpPr>
            <p:cNvPr id="15" name="Freeform 7"/>
            <p:cNvSpPr>
              <a:spLocks noEditPoints="1"/>
            </p:cNvSpPr>
            <p:nvPr userDrawn="1"/>
          </p:nvSpPr>
          <p:spPr bwMode="auto">
            <a:xfrm>
              <a:off x="4067175" y="4587875"/>
              <a:ext cx="1009650" cy="190500"/>
            </a:xfrm>
            <a:custGeom>
              <a:avLst/>
              <a:gdLst>
                <a:gd name="T0" fmla="*/ 340 w 8903"/>
                <a:gd name="T1" fmla="*/ 1266 h 1679"/>
                <a:gd name="T2" fmla="*/ 982 w 8903"/>
                <a:gd name="T3" fmla="*/ 63 h 1679"/>
                <a:gd name="T4" fmla="*/ 4767 w 8903"/>
                <a:gd name="T5" fmla="*/ 1527 h 1679"/>
                <a:gd name="T6" fmla="*/ 4593 w 8903"/>
                <a:gd name="T7" fmla="*/ 1405 h 1679"/>
                <a:gd name="T8" fmla="*/ 4468 w 8903"/>
                <a:gd name="T9" fmla="*/ 1243 h 1679"/>
                <a:gd name="T10" fmla="*/ 4679 w 8903"/>
                <a:gd name="T11" fmla="*/ 1140 h 1679"/>
                <a:gd name="T12" fmla="*/ 6283 w 8903"/>
                <a:gd name="T13" fmla="*/ 1304 h 1679"/>
                <a:gd name="T14" fmla="*/ 6074 w 8903"/>
                <a:gd name="T15" fmla="*/ 502 h 1679"/>
                <a:gd name="T16" fmla="*/ 6074 w 8903"/>
                <a:gd name="T17" fmla="*/ 335 h 1679"/>
                <a:gd name="T18" fmla="*/ 6473 w 8903"/>
                <a:gd name="T19" fmla="*/ 344 h 1679"/>
                <a:gd name="T20" fmla="*/ 6341 w 8903"/>
                <a:gd name="T21" fmla="*/ 1081 h 1679"/>
                <a:gd name="T22" fmla="*/ 3009 w 8903"/>
                <a:gd name="T23" fmla="*/ 1244 h 1679"/>
                <a:gd name="T24" fmla="*/ 2334 w 8903"/>
                <a:gd name="T25" fmla="*/ 352 h 1679"/>
                <a:gd name="T26" fmla="*/ 2827 w 8903"/>
                <a:gd name="T27" fmla="*/ 1127 h 1679"/>
                <a:gd name="T28" fmla="*/ 3568 w 8903"/>
                <a:gd name="T29" fmla="*/ 902 h 1679"/>
                <a:gd name="T30" fmla="*/ 3805 w 8903"/>
                <a:gd name="T31" fmla="*/ 1144 h 1679"/>
                <a:gd name="T32" fmla="*/ 3885 w 8903"/>
                <a:gd name="T33" fmla="*/ 1307 h 1679"/>
                <a:gd name="T34" fmla="*/ 3352 w 8903"/>
                <a:gd name="T35" fmla="*/ 1126 h 1679"/>
                <a:gd name="T36" fmla="*/ 3379 w 8903"/>
                <a:gd name="T37" fmla="*/ 482 h 1679"/>
                <a:gd name="T38" fmla="*/ 3962 w 8903"/>
                <a:gd name="T39" fmla="*/ 373 h 1679"/>
                <a:gd name="T40" fmla="*/ 4164 w 8903"/>
                <a:gd name="T41" fmla="*/ 881 h 1679"/>
                <a:gd name="T42" fmla="*/ 3564 w 8903"/>
                <a:gd name="T43" fmla="*/ 638 h 1679"/>
                <a:gd name="T44" fmla="*/ 3868 w 8903"/>
                <a:gd name="T45" fmla="*/ 559 h 1679"/>
                <a:gd name="T46" fmla="*/ 5186 w 8903"/>
                <a:gd name="T47" fmla="*/ 1151 h 1679"/>
                <a:gd name="T48" fmla="*/ 5625 w 8903"/>
                <a:gd name="T49" fmla="*/ 1035 h 1679"/>
                <a:gd name="T50" fmla="*/ 5234 w 8903"/>
                <a:gd name="T51" fmla="*/ 737 h 1679"/>
                <a:gd name="T52" fmla="*/ 5278 w 8903"/>
                <a:gd name="T53" fmla="*/ 400 h 1679"/>
                <a:gd name="T54" fmla="*/ 5864 w 8903"/>
                <a:gd name="T55" fmla="*/ 368 h 1679"/>
                <a:gd name="T56" fmla="*/ 5462 w 8903"/>
                <a:gd name="T57" fmla="*/ 529 h 1679"/>
                <a:gd name="T58" fmla="*/ 5784 w 8903"/>
                <a:gd name="T59" fmla="*/ 803 h 1679"/>
                <a:gd name="T60" fmla="*/ 5780 w 8903"/>
                <a:gd name="T61" fmla="*/ 1231 h 1679"/>
                <a:gd name="T62" fmla="*/ 7105 w 8903"/>
                <a:gd name="T63" fmla="*/ 1309 h 1679"/>
                <a:gd name="T64" fmla="*/ 6589 w 8903"/>
                <a:gd name="T65" fmla="*/ 1075 h 1679"/>
                <a:gd name="T66" fmla="*/ 6776 w 8903"/>
                <a:gd name="T67" fmla="*/ 700 h 1679"/>
                <a:gd name="T68" fmla="*/ 7090 w 8903"/>
                <a:gd name="T69" fmla="*/ 519 h 1679"/>
                <a:gd name="T70" fmla="*/ 6687 w 8903"/>
                <a:gd name="T71" fmla="*/ 357 h 1679"/>
                <a:gd name="T72" fmla="*/ 7358 w 8903"/>
                <a:gd name="T73" fmla="*/ 457 h 1679"/>
                <a:gd name="T74" fmla="*/ 6918 w 8903"/>
                <a:gd name="T75" fmla="*/ 849 h 1679"/>
                <a:gd name="T76" fmla="*/ 6880 w 8903"/>
                <a:gd name="T77" fmla="*/ 1096 h 1679"/>
                <a:gd name="T78" fmla="*/ 7589 w 8903"/>
                <a:gd name="T79" fmla="*/ 1301 h 1679"/>
                <a:gd name="T80" fmla="*/ 7841 w 8903"/>
                <a:gd name="T81" fmla="*/ 1301 h 1679"/>
                <a:gd name="T82" fmla="*/ 8032 w 8903"/>
                <a:gd name="T83" fmla="*/ 1082 h 1679"/>
                <a:gd name="T84" fmla="*/ 8141 w 8903"/>
                <a:gd name="T85" fmla="*/ 420 h 1679"/>
                <a:gd name="T86" fmla="*/ 8730 w 8903"/>
                <a:gd name="T87" fmla="*/ 406 h 1679"/>
                <a:gd name="T88" fmla="*/ 8855 w 8903"/>
                <a:gd name="T89" fmla="*/ 1081 h 1679"/>
                <a:gd name="T90" fmla="*/ 8370 w 8903"/>
                <a:gd name="T91" fmla="*/ 489 h 1679"/>
                <a:gd name="T92" fmla="*/ 8249 w 8903"/>
                <a:gd name="T93" fmla="*/ 946 h 1679"/>
                <a:gd name="T94" fmla="*/ 8537 w 8903"/>
                <a:gd name="T95" fmla="*/ 1139 h 1679"/>
                <a:gd name="T96" fmla="*/ 8610 w 8903"/>
                <a:gd name="T97" fmla="*/ 579 h 1679"/>
                <a:gd name="T98" fmla="*/ 1069 w 8903"/>
                <a:gd name="T99" fmla="*/ 946 h 1679"/>
                <a:gd name="T100" fmla="*/ 1435 w 8903"/>
                <a:gd name="T101" fmla="*/ 1141 h 1679"/>
                <a:gd name="T102" fmla="*/ 1216 w 8903"/>
                <a:gd name="T103" fmla="*/ 1311 h 1679"/>
                <a:gd name="T104" fmla="*/ 825 w 8903"/>
                <a:gd name="T105" fmla="*/ 1059 h 1679"/>
                <a:gd name="T106" fmla="*/ 940 w 8903"/>
                <a:gd name="T107" fmla="*/ 421 h 1679"/>
                <a:gd name="T108" fmla="*/ 1521 w 8903"/>
                <a:gd name="T109" fmla="*/ 407 h 1679"/>
                <a:gd name="T110" fmla="*/ 1659 w 8903"/>
                <a:gd name="T111" fmla="*/ 899 h 1679"/>
                <a:gd name="T112" fmla="*/ 1062 w 8903"/>
                <a:gd name="T113" fmla="*/ 742 h 1679"/>
                <a:gd name="T114" fmla="*/ 1336 w 8903"/>
                <a:gd name="T115" fmla="*/ 516 h 1679"/>
                <a:gd name="T116" fmla="*/ 2055 w 8903"/>
                <a:gd name="T117" fmla="*/ 1289 h 1679"/>
                <a:gd name="T118" fmla="*/ 2055 w 8903"/>
                <a:gd name="T119" fmla="*/ 351 h 1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903" h="1679">
                  <a:moveTo>
                    <a:pt x="969" y="221"/>
                  </a:moveTo>
                  <a:lnTo>
                    <a:pt x="967" y="228"/>
                  </a:lnTo>
                  <a:lnTo>
                    <a:pt x="963" y="234"/>
                  </a:lnTo>
                  <a:lnTo>
                    <a:pt x="959" y="237"/>
                  </a:lnTo>
                  <a:lnTo>
                    <a:pt x="951" y="238"/>
                  </a:lnTo>
                  <a:lnTo>
                    <a:pt x="622" y="238"/>
                  </a:lnTo>
                  <a:lnTo>
                    <a:pt x="622" y="752"/>
                  </a:lnTo>
                  <a:lnTo>
                    <a:pt x="622" y="1266"/>
                  </a:lnTo>
                  <a:lnTo>
                    <a:pt x="622" y="1275"/>
                  </a:lnTo>
                  <a:lnTo>
                    <a:pt x="618" y="1281"/>
                  </a:lnTo>
                  <a:lnTo>
                    <a:pt x="612" y="1287"/>
                  </a:lnTo>
                  <a:lnTo>
                    <a:pt x="603" y="1288"/>
                  </a:lnTo>
                  <a:lnTo>
                    <a:pt x="356" y="1288"/>
                  </a:lnTo>
                  <a:lnTo>
                    <a:pt x="349" y="1287"/>
                  </a:lnTo>
                  <a:lnTo>
                    <a:pt x="345" y="1282"/>
                  </a:lnTo>
                  <a:lnTo>
                    <a:pt x="341" y="1276"/>
                  </a:lnTo>
                  <a:lnTo>
                    <a:pt x="340" y="1266"/>
                  </a:lnTo>
                  <a:lnTo>
                    <a:pt x="340" y="752"/>
                  </a:lnTo>
                  <a:lnTo>
                    <a:pt x="340" y="238"/>
                  </a:lnTo>
                  <a:lnTo>
                    <a:pt x="16" y="238"/>
                  </a:lnTo>
                  <a:lnTo>
                    <a:pt x="10" y="237"/>
                  </a:lnTo>
                  <a:lnTo>
                    <a:pt x="4" y="234"/>
                  </a:lnTo>
                  <a:lnTo>
                    <a:pt x="1" y="227"/>
                  </a:lnTo>
                  <a:lnTo>
                    <a:pt x="0" y="219"/>
                  </a:lnTo>
                  <a:lnTo>
                    <a:pt x="0" y="74"/>
                  </a:lnTo>
                  <a:lnTo>
                    <a:pt x="1" y="65"/>
                  </a:lnTo>
                  <a:lnTo>
                    <a:pt x="2" y="62"/>
                  </a:lnTo>
                  <a:lnTo>
                    <a:pt x="3" y="60"/>
                  </a:lnTo>
                  <a:lnTo>
                    <a:pt x="9" y="57"/>
                  </a:lnTo>
                  <a:lnTo>
                    <a:pt x="18" y="57"/>
                  </a:lnTo>
                  <a:lnTo>
                    <a:pt x="493" y="57"/>
                  </a:lnTo>
                  <a:lnTo>
                    <a:pt x="969" y="57"/>
                  </a:lnTo>
                  <a:lnTo>
                    <a:pt x="978" y="59"/>
                  </a:lnTo>
                  <a:lnTo>
                    <a:pt x="982" y="63"/>
                  </a:lnTo>
                  <a:lnTo>
                    <a:pt x="984" y="68"/>
                  </a:lnTo>
                  <a:lnTo>
                    <a:pt x="984" y="71"/>
                  </a:lnTo>
                  <a:lnTo>
                    <a:pt x="969" y="221"/>
                  </a:lnTo>
                  <a:close/>
                  <a:moveTo>
                    <a:pt x="5131" y="344"/>
                  </a:moveTo>
                  <a:lnTo>
                    <a:pt x="5136" y="345"/>
                  </a:lnTo>
                  <a:lnTo>
                    <a:pt x="5140" y="348"/>
                  </a:lnTo>
                  <a:lnTo>
                    <a:pt x="5143" y="355"/>
                  </a:lnTo>
                  <a:lnTo>
                    <a:pt x="5143" y="358"/>
                  </a:lnTo>
                  <a:lnTo>
                    <a:pt x="4954" y="1085"/>
                  </a:lnTo>
                  <a:lnTo>
                    <a:pt x="4935" y="1150"/>
                  </a:lnTo>
                  <a:lnTo>
                    <a:pt x="4909" y="1230"/>
                  </a:lnTo>
                  <a:lnTo>
                    <a:pt x="4878" y="1315"/>
                  </a:lnTo>
                  <a:lnTo>
                    <a:pt x="4861" y="1356"/>
                  </a:lnTo>
                  <a:lnTo>
                    <a:pt x="4843" y="1395"/>
                  </a:lnTo>
                  <a:lnTo>
                    <a:pt x="4816" y="1447"/>
                  </a:lnTo>
                  <a:lnTo>
                    <a:pt x="4790" y="1489"/>
                  </a:lnTo>
                  <a:lnTo>
                    <a:pt x="4767" y="1527"/>
                  </a:lnTo>
                  <a:lnTo>
                    <a:pt x="4743" y="1559"/>
                  </a:lnTo>
                  <a:lnTo>
                    <a:pt x="4720" y="1587"/>
                  </a:lnTo>
                  <a:lnTo>
                    <a:pt x="4696" y="1614"/>
                  </a:lnTo>
                  <a:lnTo>
                    <a:pt x="4645" y="1667"/>
                  </a:lnTo>
                  <a:lnTo>
                    <a:pt x="4632" y="1676"/>
                  </a:lnTo>
                  <a:lnTo>
                    <a:pt x="4617" y="1679"/>
                  </a:lnTo>
                  <a:lnTo>
                    <a:pt x="4407" y="1679"/>
                  </a:lnTo>
                  <a:lnTo>
                    <a:pt x="4398" y="1676"/>
                  </a:lnTo>
                  <a:lnTo>
                    <a:pt x="4396" y="1672"/>
                  </a:lnTo>
                  <a:lnTo>
                    <a:pt x="4395" y="1667"/>
                  </a:lnTo>
                  <a:lnTo>
                    <a:pt x="4398" y="1659"/>
                  </a:lnTo>
                  <a:lnTo>
                    <a:pt x="4430" y="1625"/>
                  </a:lnTo>
                  <a:lnTo>
                    <a:pt x="4462" y="1587"/>
                  </a:lnTo>
                  <a:lnTo>
                    <a:pt x="4499" y="1541"/>
                  </a:lnTo>
                  <a:lnTo>
                    <a:pt x="4539" y="1489"/>
                  </a:lnTo>
                  <a:lnTo>
                    <a:pt x="4576" y="1434"/>
                  </a:lnTo>
                  <a:lnTo>
                    <a:pt x="4593" y="1405"/>
                  </a:lnTo>
                  <a:lnTo>
                    <a:pt x="4608" y="1376"/>
                  </a:lnTo>
                  <a:lnTo>
                    <a:pt x="4620" y="1349"/>
                  </a:lnTo>
                  <a:lnTo>
                    <a:pt x="4630" y="1322"/>
                  </a:lnTo>
                  <a:lnTo>
                    <a:pt x="4633" y="1309"/>
                  </a:lnTo>
                  <a:lnTo>
                    <a:pt x="4633" y="1307"/>
                  </a:lnTo>
                  <a:lnTo>
                    <a:pt x="4631" y="1301"/>
                  </a:lnTo>
                  <a:lnTo>
                    <a:pt x="4628" y="1296"/>
                  </a:lnTo>
                  <a:lnTo>
                    <a:pt x="4623" y="1293"/>
                  </a:lnTo>
                  <a:lnTo>
                    <a:pt x="4619" y="1292"/>
                  </a:lnTo>
                  <a:lnTo>
                    <a:pt x="4542" y="1292"/>
                  </a:lnTo>
                  <a:lnTo>
                    <a:pt x="4529" y="1291"/>
                  </a:lnTo>
                  <a:lnTo>
                    <a:pt x="4515" y="1288"/>
                  </a:lnTo>
                  <a:lnTo>
                    <a:pt x="4503" y="1281"/>
                  </a:lnTo>
                  <a:lnTo>
                    <a:pt x="4493" y="1274"/>
                  </a:lnTo>
                  <a:lnTo>
                    <a:pt x="4483" y="1264"/>
                  </a:lnTo>
                  <a:lnTo>
                    <a:pt x="4476" y="1255"/>
                  </a:lnTo>
                  <a:lnTo>
                    <a:pt x="4468" y="1243"/>
                  </a:lnTo>
                  <a:lnTo>
                    <a:pt x="4462" y="1230"/>
                  </a:lnTo>
                  <a:lnTo>
                    <a:pt x="4318" y="794"/>
                  </a:lnTo>
                  <a:lnTo>
                    <a:pt x="4176" y="358"/>
                  </a:lnTo>
                  <a:lnTo>
                    <a:pt x="4175" y="355"/>
                  </a:lnTo>
                  <a:lnTo>
                    <a:pt x="4176" y="351"/>
                  </a:lnTo>
                  <a:lnTo>
                    <a:pt x="4179" y="348"/>
                  </a:lnTo>
                  <a:lnTo>
                    <a:pt x="4184" y="345"/>
                  </a:lnTo>
                  <a:lnTo>
                    <a:pt x="4190" y="344"/>
                  </a:lnTo>
                  <a:lnTo>
                    <a:pt x="4425" y="344"/>
                  </a:lnTo>
                  <a:lnTo>
                    <a:pt x="4433" y="345"/>
                  </a:lnTo>
                  <a:lnTo>
                    <a:pt x="4438" y="347"/>
                  </a:lnTo>
                  <a:lnTo>
                    <a:pt x="4441" y="351"/>
                  </a:lnTo>
                  <a:lnTo>
                    <a:pt x="4445" y="356"/>
                  </a:lnTo>
                  <a:lnTo>
                    <a:pt x="4662" y="1125"/>
                  </a:lnTo>
                  <a:lnTo>
                    <a:pt x="4665" y="1131"/>
                  </a:lnTo>
                  <a:lnTo>
                    <a:pt x="4669" y="1136"/>
                  </a:lnTo>
                  <a:lnTo>
                    <a:pt x="4679" y="1140"/>
                  </a:lnTo>
                  <a:lnTo>
                    <a:pt x="4684" y="1140"/>
                  </a:lnTo>
                  <a:lnTo>
                    <a:pt x="4690" y="1139"/>
                  </a:lnTo>
                  <a:lnTo>
                    <a:pt x="4694" y="1136"/>
                  </a:lnTo>
                  <a:lnTo>
                    <a:pt x="4699" y="1127"/>
                  </a:lnTo>
                  <a:lnTo>
                    <a:pt x="4890" y="356"/>
                  </a:lnTo>
                  <a:lnTo>
                    <a:pt x="4892" y="352"/>
                  </a:lnTo>
                  <a:lnTo>
                    <a:pt x="4895" y="348"/>
                  </a:lnTo>
                  <a:lnTo>
                    <a:pt x="4905" y="344"/>
                  </a:lnTo>
                  <a:lnTo>
                    <a:pt x="5131" y="344"/>
                  </a:lnTo>
                  <a:close/>
                  <a:moveTo>
                    <a:pt x="6510" y="1278"/>
                  </a:moveTo>
                  <a:lnTo>
                    <a:pt x="6507" y="1284"/>
                  </a:lnTo>
                  <a:lnTo>
                    <a:pt x="6502" y="1289"/>
                  </a:lnTo>
                  <a:lnTo>
                    <a:pt x="6492" y="1294"/>
                  </a:lnTo>
                  <a:lnTo>
                    <a:pt x="6395" y="1302"/>
                  </a:lnTo>
                  <a:lnTo>
                    <a:pt x="6355" y="1304"/>
                  </a:lnTo>
                  <a:lnTo>
                    <a:pt x="6312" y="1304"/>
                  </a:lnTo>
                  <a:lnTo>
                    <a:pt x="6283" y="1304"/>
                  </a:lnTo>
                  <a:lnTo>
                    <a:pt x="6256" y="1301"/>
                  </a:lnTo>
                  <a:lnTo>
                    <a:pt x="6232" y="1296"/>
                  </a:lnTo>
                  <a:lnTo>
                    <a:pt x="6209" y="1290"/>
                  </a:lnTo>
                  <a:lnTo>
                    <a:pt x="6188" y="1282"/>
                  </a:lnTo>
                  <a:lnTo>
                    <a:pt x="6169" y="1272"/>
                  </a:lnTo>
                  <a:lnTo>
                    <a:pt x="6150" y="1260"/>
                  </a:lnTo>
                  <a:lnTo>
                    <a:pt x="6134" y="1246"/>
                  </a:lnTo>
                  <a:lnTo>
                    <a:pt x="6120" y="1230"/>
                  </a:lnTo>
                  <a:lnTo>
                    <a:pt x="6109" y="1212"/>
                  </a:lnTo>
                  <a:lnTo>
                    <a:pt x="6099" y="1191"/>
                  </a:lnTo>
                  <a:lnTo>
                    <a:pt x="6090" y="1168"/>
                  </a:lnTo>
                  <a:lnTo>
                    <a:pt x="6084" y="1143"/>
                  </a:lnTo>
                  <a:lnTo>
                    <a:pt x="6079" y="1116"/>
                  </a:lnTo>
                  <a:lnTo>
                    <a:pt x="6077" y="1086"/>
                  </a:lnTo>
                  <a:lnTo>
                    <a:pt x="6075" y="1053"/>
                  </a:lnTo>
                  <a:lnTo>
                    <a:pt x="6075" y="510"/>
                  </a:lnTo>
                  <a:lnTo>
                    <a:pt x="6074" y="502"/>
                  </a:lnTo>
                  <a:lnTo>
                    <a:pt x="6072" y="497"/>
                  </a:lnTo>
                  <a:lnTo>
                    <a:pt x="6068" y="494"/>
                  </a:lnTo>
                  <a:lnTo>
                    <a:pt x="6062" y="493"/>
                  </a:lnTo>
                  <a:lnTo>
                    <a:pt x="5967" y="493"/>
                  </a:lnTo>
                  <a:lnTo>
                    <a:pt x="5962" y="491"/>
                  </a:lnTo>
                  <a:lnTo>
                    <a:pt x="5957" y="488"/>
                  </a:lnTo>
                  <a:lnTo>
                    <a:pt x="5953" y="483"/>
                  </a:lnTo>
                  <a:lnTo>
                    <a:pt x="5952" y="475"/>
                  </a:lnTo>
                  <a:lnTo>
                    <a:pt x="5952" y="359"/>
                  </a:lnTo>
                  <a:lnTo>
                    <a:pt x="5953" y="353"/>
                  </a:lnTo>
                  <a:lnTo>
                    <a:pt x="5957" y="349"/>
                  </a:lnTo>
                  <a:lnTo>
                    <a:pt x="5962" y="345"/>
                  </a:lnTo>
                  <a:lnTo>
                    <a:pt x="5970" y="344"/>
                  </a:lnTo>
                  <a:lnTo>
                    <a:pt x="6062" y="344"/>
                  </a:lnTo>
                  <a:lnTo>
                    <a:pt x="6068" y="343"/>
                  </a:lnTo>
                  <a:lnTo>
                    <a:pt x="6072" y="340"/>
                  </a:lnTo>
                  <a:lnTo>
                    <a:pt x="6074" y="335"/>
                  </a:lnTo>
                  <a:lnTo>
                    <a:pt x="6075" y="326"/>
                  </a:lnTo>
                  <a:lnTo>
                    <a:pt x="6077" y="108"/>
                  </a:lnTo>
                  <a:lnTo>
                    <a:pt x="6078" y="101"/>
                  </a:lnTo>
                  <a:lnTo>
                    <a:pt x="6081" y="96"/>
                  </a:lnTo>
                  <a:lnTo>
                    <a:pt x="6085" y="93"/>
                  </a:lnTo>
                  <a:lnTo>
                    <a:pt x="6093" y="91"/>
                  </a:lnTo>
                  <a:lnTo>
                    <a:pt x="6319" y="76"/>
                  </a:lnTo>
                  <a:lnTo>
                    <a:pt x="6327" y="77"/>
                  </a:lnTo>
                  <a:lnTo>
                    <a:pt x="6331" y="79"/>
                  </a:lnTo>
                  <a:lnTo>
                    <a:pt x="6333" y="84"/>
                  </a:lnTo>
                  <a:lnTo>
                    <a:pt x="6333" y="93"/>
                  </a:lnTo>
                  <a:lnTo>
                    <a:pt x="6333" y="328"/>
                  </a:lnTo>
                  <a:lnTo>
                    <a:pt x="6334" y="335"/>
                  </a:lnTo>
                  <a:lnTo>
                    <a:pt x="6338" y="340"/>
                  </a:lnTo>
                  <a:lnTo>
                    <a:pt x="6343" y="343"/>
                  </a:lnTo>
                  <a:lnTo>
                    <a:pt x="6352" y="344"/>
                  </a:lnTo>
                  <a:lnTo>
                    <a:pt x="6473" y="344"/>
                  </a:lnTo>
                  <a:lnTo>
                    <a:pt x="6480" y="345"/>
                  </a:lnTo>
                  <a:lnTo>
                    <a:pt x="6485" y="349"/>
                  </a:lnTo>
                  <a:lnTo>
                    <a:pt x="6489" y="354"/>
                  </a:lnTo>
                  <a:lnTo>
                    <a:pt x="6490" y="361"/>
                  </a:lnTo>
                  <a:lnTo>
                    <a:pt x="6490" y="475"/>
                  </a:lnTo>
                  <a:lnTo>
                    <a:pt x="6489" y="483"/>
                  </a:lnTo>
                  <a:lnTo>
                    <a:pt x="6486" y="487"/>
                  </a:lnTo>
                  <a:lnTo>
                    <a:pt x="6481" y="490"/>
                  </a:lnTo>
                  <a:lnTo>
                    <a:pt x="6475" y="490"/>
                  </a:lnTo>
                  <a:lnTo>
                    <a:pt x="6352" y="490"/>
                  </a:lnTo>
                  <a:lnTo>
                    <a:pt x="6344" y="493"/>
                  </a:lnTo>
                  <a:lnTo>
                    <a:pt x="6339" y="496"/>
                  </a:lnTo>
                  <a:lnTo>
                    <a:pt x="6334" y="501"/>
                  </a:lnTo>
                  <a:lnTo>
                    <a:pt x="6333" y="510"/>
                  </a:lnTo>
                  <a:lnTo>
                    <a:pt x="6333" y="1026"/>
                  </a:lnTo>
                  <a:lnTo>
                    <a:pt x="6336" y="1056"/>
                  </a:lnTo>
                  <a:lnTo>
                    <a:pt x="6341" y="1081"/>
                  </a:lnTo>
                  <a:lnTo>
                    <a:pt x="6345" y="1092"/>
                  </a:lnTo>
                  <a:lnTo>
                    <a:pt x="6351" y="1101"/>
                  </a:lnTo>
                  <a:lnTo>
                    <a:pt x="6363" y="1116"/>
                  </a:lnTo>
                  <a:lnTo>
                    <a:pt x="6371" y="1123"/>
                  </a:lnTo>
                  <a:lnTo>
                    <a:pt x="6380" y="1127"/>
                  </a:lnTo>
                  <a:lnTo>
                    <a:pt x="6402" y="1134"/>
                  </a:lnTo>
                  <a:lnTo>
                    <a:pt x="6428" y="1139"/>
                  </a:lnTo>
                  <a:lnTo>
                    <a:pt x="6456" y="1140"/>
                  </a:lnTo>
                  <a:lnTo>
                    <a:pt x="6510" y="1140"/>
                  </a:lnTo>
                  <a:lnTo>
                    <a:pt x="6515" y="1141"/>
                  </a:lnTo>
                  <a:lnTo>
                    <a:pt x="6520" y="1144"/>
                  </a:lnTo>
                  <a:lnTo>
                    <a:pt x="6523" y="1149"/>
                  </a:lnTo>
                  <a:lnTo>
                    <a:pt x="6524" y="1155"/>
                  </a:lnTo>
                  <a:lnTo>
                    <a:pt x="6524" y="1157"/>
                  </a:lnTo>
                  <a:lnTo>
                    <a:pt x="6510" y="1278"/>
                  </a:lnTo>
                  <a:close/>
                  <a:moveTo>
                    <a:pt x="3019" y="1221"/>
                  </a:moveTo>
                  <a:lnTo>
                    <a:pt x="3009" y="1244"/>
                  </a:lnTo>
                  <a:lnTo>
                    <a:pt x="3002" y="1257"/>
                  </a:lnTo>
                  <a:lnTo>
                    <a:pt x="2993" y="1268"/>
                  </a:lnTo>
                  <a:lnTo>
                    <a:pt x="2983" y="1277"/>
                  </a:lnTo>
                  <a:lnTo>
                    <a:pt x="2971" y="1286"/>
                  </a:lnTo>
                  <a:lnTo>
                    <a:pt x="2958" y="1291"/>
                  </a:lnTo>
                  <a:lnTo>
                    <a:pt x="2943" y="1292"/>
                  </a:lnTo>
                  <a:lnTo>
                    <a:pt x="2662" y="1293"/>
                  </a:lnTo>
                  <a:lnTo>
                    <a:pt x="2648" y="1291"/>
                  </a:lnTo>
                  <a:lnTo>
                    <a:pt x="2635" y="1286"/>
                  </a:lnTo>
                  <a:lnTo>
                    <a:pt x="2623" y="1277"/>
                  </a:lnTo>
                  <a:lnTo>
                    <a:pt x="2613" y="1268"/>
                  </a:lnTo>
                  <a:lnTo>
                    <a:pt x="2596" y="1243"/>
                  </a:lnTo>
                  <a:lnTo>
                    <a:pt x="2587" y="1221"/>
                  </a:lnTo>
                  <a:lnTo>
                    <a:pt x="2460" y="791"/>
                  </a:lnTo>
                  <a:lnTo>
                    <a:pt x="2335" y="361"/>
                  </a:lnTo>
                  <a:lnTo>
                    <a:pt x="2333" y="356"/>
                  </a:lnTo>
                  <a:lnTo>
                    <a:pt x="2334" y="352"/>
                  </a:lnTo>
                  <a:lnTo>
                    <a:pt x="2337" y="349"/>
                  </a:lnTo>
                  <a:lnTo>
                    <a:pt x="2342" y="345"/>
                  </a:lnTo>
                  <a:lnTo>
                    <a:pt x="2349" y="344"/>
                  </a:lnTo>
                  <a:lnTo>
                    <a:pt x="2586" y="344"/>
                  </a:lnTo>
                  <a:lnTo>
                    <a:pt x="2593" y="345"/>
                  </a:lnTo>
                  <a:lnTo>
                    <a:pt x="2598" y="348"/>
                  </a:lnTo>
                  <a:lnTo>
                    <a:pt x="2603" y="352"/>
                  </a:lnTo>
                  <a:lnTo>
                    <a:pt x="2606" y="358"/>
                  </a:lnTo>
                  <a:lnTo>
                    <a:pt x="2791" y="1128"/>
                  </a:lnTo>
                  <a:lnTo>
                    <a:pt x="2794" y="1133"/>
                  </a:lnTo>
                  <a:lnTo>
                    <a:pt x="2799" y="1137"/>
                  </a:lnTo>
                  <a:lnTo>
                    <a:pt x="2804" y="1140"/>
                  </a:lnTo>
                  <a:lnTo>
                    <a:pt x="2810" y="1140"/>
                  </a:lnTo>
                  <a:lnTo>
                    <a:pt x="2816" y="1140"/>
                  </a:lnTo>
                  <a:lnTo>
                    <a:pt x="2820" y="1137"/>
                  </a:lnTo>
                  <a:lnTo>
                    <a:pt x="2824" y="1133"/>
                  </a:lnTo>
                  <a:lnTo>
                    <a:pt x="2827" y="1127"/>
                  </a:lnTo>
                  <a:lnTo>
                    <a:pt x="3014" y="356"/>
                  </a:lnTo>
                  <a:lnTo>
                    <a:pt x="3017" y="351"/>
                  </a:lnTo>
                  <a:lnTo>
                    <a:pt x="3022" y="348"/>
                  </a:lnTo>
                  <a:lnTo>
                    <a:pt x="3028" y="345"/>
                  </a:lnTo>
                  <a:lnTo>
                    <a:pt x="3034" y="344"/>
                  </a:lnTo>
                  <a:lnTo>
                    <a:pt x="3257" y="344"/>
                  </a:lnTo>
                  <a:lnTo>
                    <a:pt x="3262" y="345"/>
                  </a:lnTo>
                  <a:lnTo>
                    <a:pt x="3266" y="349"/>
                  </a:lnTo>
                  <a:lnTo>
                    <a:pt x="3268" y="352"/>
                  </a:lnTo>
                  <a:lnTo>
                    <a:pt x="3269" y="356"/>
                  </a:lnTo>
                  <a:lnTo>
                    <a:pt x="3269" y="361"/>
                  </a:lnTo>
                  <a:lnTo>
                    <a:pt x="3144" y="791"/>
                  </a:lnTo>
                  <a:lnTo>
                    <a:pt x="3019" y="1221"/>
                  </a:lnTo>
                  <a:close/>
                  <a:moveTo>
                    <a:pt x="4149" y="900"/>
                  </a:moveTo>
                  <a:lnTo>
                    <a:pt x="3579" y="900"/>
                  </a:lnTo>
                  <a:lnTo>
                    <a:pt x="3572" y="900"/>
                  </a:lnTo>
                  <a:lnTo>
                    <a:pt x="3568" y="902"/>
                  </a:lnTo>
                  <a:lnTo>
                    <a:pt x="3566" y="906"/>
                  </a:lnTo>
                  <a:lnTo>
                    <a:pt x="3565" y="914"/>
                  </a:lnTo>
                  <a:lnTo>
                    <a:pt x="3566" y="946"/>
                  </a:lnTo>
                  <a:lnTo>
                    <a:pt x="3569" y="974"/>
                  </a:lnTo>
                  <a:lnTo>
                    <a:pt x="3574" y="1001"/>
                  </a:lnTo>
                  <a:lnTo>
                    <a:pt x="3582" y="1024"/>
                  </a:lnTo>
                  <a:lnTo>
                    <a:pt x="3592" y="1046"/>
                  </a:lnTo>
                  <a:lnTo>
                    <a:pt x="3603" y="1064"/>
                  </a:lnTo>
                  <a:lnTo>
                    <a:pt x="3617" y="1081"/>
                  </a:lnTo>
                  <a:lnTo>
                    <a:pt x="3633" y="1096"/>
                  </a:lnTo>
                  <a:lnTo>
                    <a:pt x="3650" y="1108"/>
                  </a:lnTo>
                  <a:lnTo>
                    <a:pt x="3671" y="1118"/>
                  </a:lnTo>
                  <a:lnTo>
                    <a:pt x="3693" y="1127"/>
                  </a:lnTo>
                  <a:lnTo>
                    <a:pt x="3718" y="1133"/>
                  </a:lnTo>
                  <a:lnTo>
                    <a:pt x="3745" y="1139"/>
                  </a:lnTo>
                  <a:lnTo>
                    <a:pt x="3773" y="1142"/>
                  </a:lnTo>
                  <a:lnTo>
                    <a:pt x="3805" y="1144"/>
                  </a:lnTo>
                  <a:lnTo>
                    <a:pt x="3838" y="1145"/>
                  </a:lnTo>
                  <a:lnTo>
                    <a:pt x="3883" y="1144"/>
                  </a:lnTo>
                  <a:lnTo>
                    <a:pt x="3932" y="1141"/>
                  </a:lnTo>
                  <a:lnTo>
                    <a:pt x="3984" y="1136"/>
                  </a:lnTo>
                  <a:lnTo>
                    <a:pt x="4040" y="1130"/>
                  </a:lnTo>
                  <a:lnTo>
                    <a:pt x="4044" y="1130"/>
                  </a:lnTo>
                  <a:lnTo>
                    <a:pt x="4049" y="1131"/>
                  </a:lnTo>
                  <a:lnTo>
                    <a:pt x="4053" y="1132"/>
                  </a:lnTo>
                  <a:lnTo>
                    <a:pt x="4055" y="1136"/>
                  </a:lnTo>
                  <a:lnTo>
                    <a:pt x="4055" y="1144"/>
                  </a:lnTo>
                  <a:lnTo>
                    <a:pt x="4055" y="1147"/>
                  </a:lnTo>
                  <a:lnTo>
                    <a:pt x="4040" y="1274"/>
                  </a:lnTo>
                  <a:lnTo>
                    <a:pt x="4037" y="1282"/>
                  </a:lnTo>
                  <a:lnTo>
                    <a:pt x="4034" y="1287"/>
                  </a:lnTo>
                  <a:lnTo>
                    <a:pt x="4023" y="1291"/>
                  </a:lnTo>
                  <a:lnTo>
                    <a:pt x="3958" y="1300"/>
                  </a:lnTo>
                  <a:lnTo>
                    <a:pt x="3885" y="1307"/>
                  </a:lnTo>
                  <a:lnTo>
                    <a:pt x="3816" y="1311"/>
                  </a:lnTo>
                  <a:lnTo>
                    <a:pt x="3763" y="1312"/>
                  </a:lnTo>
                  <a:lnTo>
                    <a:pt x="3711" y="1311"/>
                  </a:lnTo>
                  <a:lnTo>
                    <a:pt x="3662" y="1307"/>
                  </a:lnTo>
                  <a:lnTo>
                    <a:pt x="3616" y="1300"/>
                  </a:lnTo>
                  <a:lnTo>
                    <a:pt x="3571" y="1290"/>
                  </a:lnTo>
                  <a:lnTo>
                    <a:pt x="3529" y="1276"/>
                  </a:lnTo>
                  <a:lnTo>
                    <a:pt x="3509" y="1268"/>
                  </a:lnTo>
                  <a:lnTo>
                    <a:pt x="3490" y="1258"/>
                  </a:lnTo>
                  <a:lnTo>
                    <a:pt x="3454" y="1237"/>
                  </a:lnTo>
                  <a:lnTo>
                    <a:pt x="3436" y="1224"/>
                  </a:lnTo>
                  <a:lnTo>
                    <a:pt x="3420" y="1210"/>
                  </a:lnTo>
                  <a:lnTo>
                    <a:pt x="3405" y="1196"/>
                  </a:lnTo>
                  <a:lnTo>
                    <a:pt x="3390" y="1180"/>
                  </a:lnTo>
                  <a:lnTo>
                    <a:pt x="3376" y="1163"/>
                  </a:lnTo>
                  <a:lnTo>
                    <a:pt x="3364" y="1145"/>
                  </a:lnTo>
                  <a:lnTo>
                    <a:pt x="3352" y="1126"/>
                  </a:lnTo>
                  <a:lnTo>
                    <a:pt x="3341" y="1104"/>
                  </a:lnTo>
                  <a:lnTo>
                    <a:pt x="3330" y="1082"/>
                  </a:lnTo>
                  <a:lnTo>
                    <a:pt x="3322" y="1059"/>
                  </a:lnTo>
                  <a:lnTo>
                    <a:pt x="3306" y="1008"/>
                  </a:lnTo>
                  <a:lnTo>
                    <a:pt x="3300" y="981"/>
                  </a:lnTo>
                  <a:lnTo>
                    <a:pt x="3295" y="951"/>
                  </a:lnTo>
                  <a:lnTo>
                    <a:pt x="3291" y="921"/>
                  </a:lnTo>
                  <a:lnTo>
                    <a:pt x="3289" y="889"/>
                  </a:lnTo>
                  <a:lnTo>
                    <a:pt x="3287" y="820"/>
                  </a:lnTo>
                  <a:lnTo>
                    <a:pt x="3288" y="759"/>
                  </a:lnTo>
                  <a:lnTo>
                    <a:pt x="3294" y="704"/>
                  </a:lnTo>
                  <a:lnTo>
                    <a:pt x="3298" y="677"/>
                  </a:lnTo>
                  <a:lnTo>
                    <a:pt x="3304" y="651"/>
                  </a:lnTo>
                  <a:lnTo>
                    <a:pt x="3317" y="602"/>
                  </a:lnTo>
                  <a:lnTo>
                    <a:pt x="3334" y="559"/>
                  </a:lnTo>
                  <a:lnTo>
                    <a:pt x="3354" y="518"/>
                  </a:lnTo>
                  <a:lnTo>
                    <a:pt x="3379" y="482"/>
                  </a:lnTo>
                  <a:lnTo>
                    <a:pt x="3391" y="465"/>
                  </a:lnTo>
                  <a:lnTo>
                    <a:pt x="3405" y="450"/>
                  </a:lnTo>
                  <a:lnTo>
                    <a:pt x="3435" y="421"/>
                  </a:lnTo>
                  <a:lnTo>
                    <a:pt x="3470" y="397"/>
                  </a:lnTo>
                  <a:lnTo>
                    <a:pt x="3506" y="375"/>
                  </a:lnTo>
                  <a:lnTo>
                    <a:pt x="3544" y="358"/>
                  </a:lnTo>
                  <a:lnTo>
                    <a:pt x="3587" y="345"/>
                  </a:lnTo>
                  <a:lnTo>
                    <a:pt x="3632" y="336"/>
                  </a:lnTo>
                  <a:lnTo>
                    <a:pt x="3679" y="331"/>
                  </a:lnTo>
                  <a:lnTo>
                    <a:pt x="3730" y="328"/>
                  </a:lnTo>
                  <a:lnTo>
                    <a:pt x="3791" y="331"/>
                  </a:lnTo>
                  <a:lnTo>
                    <a:pt x="3820" y="334"/>
                  </a:lnTo>
                  <a:lnTo>
                    <a:pt x="3846" y="337"/>
                  </a:lnTo>
                  <a:lnTo>
                    <a:pt x="3897" y="349"/>
                  </a:lnTo>
                  <a:lnTo>
                    <a:pt x="3919" y="355"/>
                  </a:lnTo>
                  <a:lnTo>
                    <a:pt x="3942" y="364"/>
                  </a:lnTo>
                  <a:lnTo>
                    <a:pt x="3962" y="373"/>
                  </a:lnTo>
                  <a:lnTo>
                    <a:pt x="3981" y="384"/>
                  </a:lnTo>
                  <a:lnTo>
                    <a:pt x="3999" y="396"/>
                  </a:lnTo>
                  <a:lnTo>
                    <a:pt x="4016" y="407"/>
                  </a:lnTo>
                  <a:lnTo>
                    <a:pt x="4032" y="421"/>
                  </a:lnTo>
                  <a:lnTo>
                    <a:pt x="4047" y="436"/>
                  </a:lnTo>
                  <a:lnTo>
                    <a:pt x="4074" y="469"/>
                  </a:lnTo>
                  <a:lnTo>
                    <a:pt x="4086" y="487"/>
                  </a:lnTo>
                  <a:lnTo>
                    <a:pt x="4098" y="506"/>
                  </a:lnTo>
                  <a:lnTo>
                    <a:pt x="4107" y="526"/>
                  </a:lnTo>
                  <a:lnTo>
                    <a:pt x="4116" y="547"/>
                  </a:lnTo>
                  <a:lnTo>
                    <a:pt x="4132" y="593"/>
                  </a:lnTo>
                  <a:lnTo>
                    <a:pt x="4144" y="642"/>
                  </a:lnTo>
                  <a:lnTo>
                    <a:pt x="4153" y="695"/>
                  </a:lnTo>
                  <a:lnTo>
                    <a:pt x="4160" y="754"/>
                  </a:lnTo>
                  <a:lnTo>
                    <a:pt x="4162" y="784"/>
                  </a:lnTo>
                  <a:lnTo>
                    <a:pt x="4163" y="816"/>
                  </a:lnTo>
                  <a:lnTo>
                    <a:pt x="4164" y="881"/>
                  </a:lnTo>
                  <a:lnTo>
                    <a:pt x="4163" y="889"/>
                  </a:lnTo>
                  <a:lnTo>
                    <a:pt x="4160" y="895"/>
                  </a:lnTo>
                  <a:lnTo>
                    <a:pt x="4156" y="899"/>
                  </a:lnTo>
                  <a:lnTo>
                    <a:pt x="4149" y="900"/>
                  </a:lnTo>
                  <a:close/>
                  <a:moveTo>
                    <a:pt x="3729" y="486"/>
                  </a:moveTo>
                  <a:lnTo>
                    <a:pt x="3703" y="487"/>
                  </a:lnTo>
                  <a:lnTo>
                    <a:pt x="3680" y="491"/>
                  </a:lnTo>
                  <a:lnTo>
                    <a:pt x="3660" y="497"/>
                  </a:lnTo>
                  <a:lnTo>
                    <a:pt x="3642" y="505"/>
                  </a:lnTo>
                  <a:lnTo>
                    <a:pt x="3626" y="516"/>
                  </a:lnTo>
                  <a:lnTo>
                    <a:pt x="3612" y="529"/>
                  </a:lnTo>
                  <a:lnTo>
                    <a:pt x="3600" y="543"/>
                  </a:lnTo>
                  <a:lnTo>
                    <a:pt x="3589" y="560"/>
                  </a:lnTo>
                  <a:lnTo>
                    <a:pt x="3581" y="577"/>
                  </a:lnTo>
                  <a:lnTo>
                    <a:pt x="3573" y="596"/>
                  </a:lnTo>
                  <a:lnTo>
                    <a:pt x="3568" y="616"/>
                  </a:lnTo>
                  <a:lnTo>
                    <a:pt x="3564" y="638"/>
                  </a:lnTo>
                  <a:lnTo>
                    <a:pt x="3558" y="684"/>
                  </a:lnTo>
                  <a:lnTo>
                    <a:pt x="3557" y="733"/>
                  </a:lnTo>
                  <a:lnTo>
                    <a:pt x="3557" y="742"/>
                  </a:lnTo>
                  <a:lnTo>
                    <a:pt x="3559" y="748"/>
                  </a:lnTo>
                  <a:lnTo>
                    <a:pt x="3564" y="751"/>
                  </a:lnTo>
                  <a:lnTo>
                    <a:pt x="3571" y="752"/>
                  </a:lnTo>
                  <a:lnTo>
                    <a:pt x="3882" y="752"/>
                  </a:lnTo>
                  <a:lnTo>
                    <a:pt x="3888" y="751"/>
                  </a:lnTo>
                  <a:lnTo>
                    <a:pt x="3893" y="748"/>
                  </a:lnTo>
                  <a:lnTo>
                    <a:pt x="3897" y="744"/>
                  </a:lnTo>
                  <a:lnTo>
                    <a:pt x="3898" y="735"/>
                  </a:lnTo>
                  <a:lnTo>
                    <a:pt x="3897" y="684"/>
                  </a:lnTo>
                  <a:lnTo>
                    <a:pt x="3892" y="638"/>
                  </a:lnTo>
                  <a:lnTo>
                    <a:pt x="3888" y="616"/>
                  </a:lnTo>
                  <a:lnTo>
                    <a:pt x="3883" y="596"/>
                  </a:lnTo>
                  <a:lnTo>
                    <a:pt x="3876" y="577"/>
                  </a:lnTo>
                  <a:lnTo>
                    <a:pt x="3868" y="559"/>
                  </a:lnTo>
                  <a:lnTo>
                    <a:pt x="3858" y="543"/>
                  </a:lnTo>
                  <a:lnTo>
                    <a:pt x="3845" y="529"/>
                  </a:lnTo>
                  <a:lnTo>
                    <a:pt x="3832" y="516"/>
                  </a:lnTo>
                  <a:lnTo>
                    <a:pt x="3816" y="505"/>
                  </a:lnTo>
                  <a:lnTo>
                    <a:pt x="3798" y="497"/>
                  </a:lnTo>
                  <a:lnTo>
                    <a:pt x="3778" y="491"/>
                  </a:lnTo>
                  <a:lnTo>
                    <a:pt x="3754" y="487"/>
                  </a:lnTo>
                  <a:lnTo>
                    <a:pt x="3729" y="486"/>
                  </a:lnTo>
                  <a:close/>
                  <a:moveTo>
                    <a:pt x="5463" y="1314"/>
                  </a:moveTo>
                  <a:lnTo>
                    <a:pt x="5392" y="1312"/>
                  </a:lnTo>
                  <a:lnTo>
                    <a:pt x="5322" y="1307"/>
                  </a:lnTo>
                  <a:lnTo>
                    <a:pt x="5258" y="1300"/>
                  </a:lnTo>
                  <a:lnTo>
                    <a:pt x="5203" y="1291"/>
                  </a:lnTo>
                  <a:lnTo>
                    <a:pt x="5189" y="1285"/>
                  </a:lnTo>
                  <a:lnTo>
                    <a:pt x="5187" y="1279"/>
                  </a:lnTo>
                  <a:lnTo>
                    <a:pt x="5186" y="1273"/>
                  </a:lnTo>
                  <a:lnTo>
                    <a:pt x="5186" y="1151"/>
                  </a:lnTo>
                  <a:lnTo>
                    <a:pt x="5187" y="1145"/>
                  </a:lnTo>
                  <a:lnTo>
                    <a:pt x="5190" y="1141"/>
                  </a:lnTo>
                  <a:lnTo>
                    <a:pt x="5196" y="1137"/>
                  </a:lnTo>
                  <a:lnTo>
                    <a:pt x="5204" y="1136"/>
                  </a:lnTo>
                  <a:lnTo>
                    <a:pt x="5301" y="1144"/>
                  </a:lnTo>
                  <a:lnTo>
                    <a:pt x="5364" y="1147"/>
                  </a:lnTo>
                  <a:lnTo>
                    <a:pt x="5427" y="1148"/>
                  </a:lnTo>
                  <a:lnTo>
                    <a:pt x="5471" y="1147"/>
                  </a:lnTo>
                  <a:lnTo>
                    <a:pt x="5509" y="1143"/>
                  </a:lnTo>
                  <a:lnTo>
                    <a:pt x="5544" y="1135"/>
                  </a:lnTo>
                  <a:lnTo>
                    <a:pt x="5571" y="1125"/>
                  </a:lnTo>
                  <a:lnTo>
                    <a:pt x="5595" y="1110"/>
                  </a:lnTo>
                  <a:lnTo>
                    <a:pt x="5604" y="1100"/>
                  </a:lnTo>
                  <a:lnTo>
                    <a:pt x="5611" y="1091"/>
                  </a:lnTo>
                  <a:lnTo>
                    <a:pt x="5622" y="1066"/>
                  </a:lnTo>
                  <a:lnTo>
                    <a:pt x="5624" y="1051"/>
                  </a:lnTo>
                  <a:lnTo>
                    <a:pt x="5625" y="1035"/>
                  </a:lnTo>
                  <a:lnTo>
                    <a:pt x="5624" y="1018"/>
                  </a:lnTo>
                  <a:lnTo>
                    <a:pt x="5620" y="1001"/>
                  </a:lnTo>
                  <a:lnTo>
                    <a:pt x="5617" y="994"/>
                  </a:lnTo>
                  <a:lnTo>
                    <a:pt x="5614" y="986"/>
                  </a:lnTo>
                  <a:lnTo>
                    <a:pt x="5606" y="972"/>
                  </a:lnTo>
                  <a:lnTo>
                    <a:pt x="5584" y="947"/>
                  </a:lnTo>
                  <a:lnTo>
                    <a:pt x="5556" y="925"/>
                  </a:lnTo>
                  <a:lnTo>
                    <a:pt x="5523" y="905"/>
                  </a:lnTo>
                  <a:lnTo>
                    <a:pt x="5487" y="888"/>
                  </a:lnTo>
                  <a:lnTo>
                    <a:pt x="5407" y="853"/>
                  </a:lnTo>
                  <a:lnTo>
                    <a:pt x="5365" y="834"/>
                  </a:lnTo>
                  <a:lnTo>
                    <a:pt x="5325" y="812"/>
                  </a:lnTo>
                  <a:lnTo>
                    <a:pt x="5307" y="801"/>
                  </a:lnTo>
                  <a:lnTo>
                    <a:pt x="5289" y="788"/>
                  </a:lnTo>
                  <a:lnTo>
                    <a:pt x="5256" y="760"/>
                  </a:lnTo>
                  <a:lnTo>
                    <a:pt x="5241" y="745"/>
                  </a:lnTo>
                  <a:lnTo>
                    <a:pt x="5234" y="737"/>
                  </a:lnTo>
                  <a:lnTo>
                    <a:pt x="5228" y="728"/>
                  </a:lnTo>
                  <a:lnTo>
                    <a:pt x="5216" y="709"/>
                  </a:lnTo>
                  <a:lnTo>
                    <a:pt x="5206" y="690"/>
                  </a:lnTo>
                  <a:lnTo>
                    <a:pt x="5198" y="667"/>
                  </a:lnTo>
                  <a:lnTo>
                    <a:pt x="5193" y="645"/>
                  </a:lnTo>
                  <a:lnTo>
                    <a:pt x="5190" y="632"/>
                  </a:lnTo>
                  <a:lnTo>
                    <a:pt x="5188" y="619"/>
                  </a:lnTo>
                  <a:lnTo>
                    <a:pt x="5187" y="592"/>
                  </a:lnTo>
                  <a:lnTo>
                    <a:pt x="5189" y="557"/>
                  </a:lnTo>
                  <a:lnTo>
                    <a:pt x="5192" y="541"/>
                  </a:lnTo>
                  <a:lnTo>
                    <a:pt x="5196" y="525"/>
                  </a:lnTo>
                  <a:lnTo>
                    <a:pt x="5200" y="509"/>
                  </a:lnTo>
                  <a:lnTo>
                    <a:pt x="5205" y="495"/>
                  </a:lnTo>
                  <a:lnTo>
                    <a:pt x="5219" y="467"/>
                  </a:lnTo>
                  <a:lnTo>
                    <a:pt x="5235" y="442"/>
                  </a:lnTo>
                  <a:lnTo>
                    <a:pt x="5256" y="420"/>
                  </a:lnTo>
                  <a:lnTo>
                    <a:pt x="5278" y="400"/>
                  </a:lnTo>
                  <a:lnTo>
                    <a:pt x="5304" y="383"/>
                  </a:lnTo>
                  <a:lnTo>
                    <a:pt x="5332" y="368"/>
                  </a:lnTo>
                  <a:lnTo>
                    <a:pt x="5362" y="354"/>
                  </a:lnTo>
                  <a:lnTo>
                    <a:pt x="5395" y="343"/>
                  </a:lnTo>
                  <a:lnTo>
                    <a:pt x="5428" y="335"/>
                  </a:lnTo>
                  <a:lnTo>
                    <a:pt x="5464" y="328"/>
                  </a:lnTo>
                  <a:lnTo>
                    <a:pt x="5501" y="324"/>
                  </a:lnTo>
                  <a:lnTo>
                    <a:pt x="5539" y="321"/>
                  </a:lnTo>
                  <a:lnTo>
                    <a:pt x="5578" y="320"/>
                  </a:lnTo>
                  <a:lnTo>
                    <a:pt x="5648" y="323"/>
                  </a:lnTo>
                  <a:lnTo>
                    <a:pt x="5718" y="329"/>
                  </a:lnTo>
                  <a:lnTo>
                    <a:pt x="5784" y="339"/>
                  </a:lnTo>
                  <a:lnTo>
                    <a:pt x="5845" y="352"/>
                  </a:lnTo>
                  <a:lnTo>
                    <a:pt x="5852" y="353"/>
                  </a:lnTo>
                  <a:lnTo>
                    <a:pt x="5857" y="357"/>
                  </a:lnTo>
                  <a:lnTo>
                    <a:pt x="5861" y="361"/>
                  </a:lnTo>
                  <a:lnTo>
                    <a:pt x="5864" y="368"/>
                  </a:lnTo>
                  <a:lnTo>
                    <a:pt x="5845" y="480"/>
                  </a:lnTo>
                  <a:lnTo>
                    <a:pt x="5841" y="489"/>
                  </a:lnTo>
                  <a:lnTo>
                    <a:pt x="5837" y="491"/>
                  </a:lnTo>
                  <a:lnTo>
                    <a:pt x="5833" y="493"/>
                  </a:lnTo>
                  <a:lnTo>
                    <a:pt x="5829" y="493"/>
                  </a:lnTo>
                  <a:lnTo>
                    <a:pt x="5730" y="485"/>
                  </a:lnTo>
                  <a:lnTo>
                    <a:pt x="5676" y="482"/>
                  </a:lnTo>
                  <a:lnTo>
                    <a:pt x="5630" y="481"/>
                  </a:lnTo>
                  <a:lnTo>
                    <a:pt x="5591" y="482"/>
                  </a:lnTo>
                  <a:lnTo>
                    <a:pt x="5572" y="483"/>
                  </a:lnTo>
                  <a:lnTo>
                    <a:pt x="5555" y="485"/>
                  </a:lnTo>
                  <a:lnTo>
                    <a:pt x="5524" y="490"/>
                  </a:lnTo>
                  <a:lnTo>
                    <a:pt x="5499" y="499"/>
                  </a:lnTo>
                  <a:lnTo>
                    <a:pt x="5487" y="505"/>
                  </a:lnTo>
                  <a:lnTo>
                    <a:pt x="5477" y="512"/>
                  </a:lnTo>
                  <a:lnTo>
                    <a:pt x="5469" y="520"/>
                  </a:lnTo>
                  <a:lnTo>
                    <a:pt x="5462" y="529"/>
                  </a:lnTo>
                  <a:lnTo>
                    <a:pt x="5457" y="539"/>
                  </a:lnTo>
                  <a:lnTo>
                    <a:pt x="5453" y="552"/>
                  </a:lnTo>
                  <a:lnTo>
                    <a:pt x="5450" y="565"/>
                  </a:lnTo>
                  <a:lnTo>
                    <a:pt x="5449" y="580"/>
                  </a:lnTo>
                  <a:lnTo>
                    <a:pt x="5450" y="596"/>
                  </a:lnTo>
                  <a:lnTo>
                    <a:pt x="5454" y="611"/>
                  </a:lnTo>
                  <a:lnTo>
                    <a:pt x="5460" y="624"/>
                  </a:lnTo>
                  <a:lnTo>
                    <a:pt x="5468" y="636"/>
                  </a:lnTo>
                  <a:lnTo>
                    <a:pt x="5477" y="647"/>
                  </a:lnTo>
                  <a:lnTo>
                    <a:pt x="5489" y="658"/>
                  </a:lnTo>
                  <a:lnTo>
                    <a:pt x="5517" y="677"/>
                  </a:lnTo>
                  <a:lnTo>
                    <a:pt x="5550" y="693"/>
                  </a:lnTo>
                  <a:lnTo>
                    <a:pt x="5587" y="709"/>
                  </a:lnTo>
                  <a:lnTo>
                    <a:pt x="5667" y="741"/>
                  </a:lnTo>
                  <a:lnTo>
                    <a:pt x="5707" y="759"/>
                  </a:lnTo>
                  <a:lnTo>
                    <a:pt x="5747" y="779"/>
                  </a:lnTo>
                  <a:lnTo>
                    <a:pt x="5784" y="803"/>
                  </a:lnTo>
                  <a:lnTo>
                    <a:pt x="5816" y="832"/>
                  </a:lnTo>
                  <a:lnTo>
                    <a:pt x="5831" y="848"/>
                  </a:lnTo>
                  <a:lnTo>
                    <a:pt x="5844" y="865"/>
                  </a:lnTo>
                  <a:lnTo>
                    <a:pt x="5856" y="884"/>
                  </a:lnTo>
                  <a:lnTo>
                    <a:pt x="5867" y="904"/>
                  </a:lnTo>
                  <a:lnTo>
                    <a:pt x="5874" y="926"/>
                  </a:lnTo>
                  <a:lnTo>
                    <a:pt x="5881" y="950"/>
                  </a:lnTo>
                  <a:lnTo>
                    <a:pt x="5884" y="975"/>
                  </a:lnTo>
                  <a:lnTo>
                    <a:pt x="5885" y="1004"/>
                  </a:lnTo>
                  <a:lnTo>
                    <a:pt x="5884" y="1039"/>
                  </a:lnTo>
                  <a:lnTo>
                    <a:pt x="5879" y="1072"/>
                  </a:lnTo>
                  <a:lnTo>
                    <a:pt x="5870" y="1104"/>
                  </a:lnTo>
                  <a:lnTo>
                    <a:pt x="5859" y="1133"/>
                  </a:lnTo>
                  <a:lnTo>
                    <a:pt x="5844" y="1161"/>
                  </a:lnTo>
                  <a:lnTo>
                    <a:pt x="5826" y="1187"/>
                  </a:lnTo>
                  <a:lnTo>
                    <a:pt x="5805" y="1210"/>
                  </a:lnTo>
                  <a:lnTo>
                    <a:pt x="5780" y="1231"/>
                  </a:lnTo>
                  <a:lnTo>
                    <a:pt x="5752" y="1250"/>
                  </a:lnTo>
                  <a:lnTo>
                    <a:pt x="5720" y="1266"/>
                  </a:lnTo>
                  <a:lnTo>
                    <a:pt x="5686" y="1281"/>
                  </a:lnTo>
                  <a:lnTo>
                    <a:pt x="5647" y="1293"/>
                  </a:lnTo>
                  <a:lnTo>
                    <a:pt x="5607" y="1302"/>
                  </a:lnTo>
                  <a:lnTo>
                    <a:pt x="5585" y="1306"/>
                  </a:lnTo>
                  <a:lnTo>
                    <a:pt x="5562" y="1309"/>
                  </a:lnTo>
                  <a:lnTo>
                    <a:pt x="5515" y="1312"/>
                  </a:lnTo>
                  <a:lnTo>
                    <a:pt x="5463" y="1314"/>
                  </a:lnTo>
                  <a:close/>
                  <a:moveTo>
                    <a:pt x="7421" y="1253"/>
                  </a:moveTo>
                  <a:lnTo>
                    <a:pt x="7420" y="1261"/>
                  </a:lnTo>
                  <a:lnTo>
                    <a:pt x="7416" y="1268"/>
                  </a:lnTo>
                  <a:lnTo>
                    <a:pt x="7411" y="1273"/>
                  </a:lnTo>
                  <a:lnTo>
                    <a:pt x="7401" y="1276"/>
                  </a:lnTo>
                  <a:lnTo>
                    <a:pt x="7308" y="1288"/>
                  </a:lnTo>
                  <a:lnTo>
                    <a:pt x="7208" y="1300"/>
                  </a:lnTo>
                  <a:lnTo>
                    <a:pt x="7105" y="1309"/>
                  </a:lnTo>
                  <a:lnTo>
                    <a:pt x="7003" y="1312"/>
                  </a:lnTo>
                  <a:lnTo>
                    <a:pt x="6957" y="1311"/>
                  </a:lnTo>
                  <a:lnTo>
                    <a:pt x="6915" y="1309"/>
                  </a:lnTo>
                  <a:lnTo>
                    <a:pt x="6873" y="1304"/>
                  </a:lnTo>
                  <a:lnTo>
                    <a:pt x="6833" y="1297"/>
                  </a:lnTo>
                  <a:lnTo>
                    <a:pt x="6814" y="1293"/>
                  </a:lnTo>
                  <a:lnTo>
                    <a:pt x="6796" y="1288"/>
                  </a:lnTo>
                  <a:lnTo>
                    <a:pt x="6761" y="1276"/>
                  </a:lnTo>
                  <a:lnTo>
                    <a:pt x="6729" y="1262"/>
                  </a:lnTo>
                  <a:lnTo>
                    <a:pt x="6699" y="1245"/>
                  </a:lnTo>
                  <a:lnTo>
                    <a:pt x="6673" y="1225"/>
                  </a:lnTo>
                  <a:lnTo>
                    <a:pt x="6649" y="1201"/>
                  </a:lnTo>
                  <a:lnTo>
                    <a:pt x="6629" y="1175"/>
                  </a:lnTo>
                  <a:lnTo>
                    <a:pt x="6613" y="1145"/>
                  </a:lnTo>
                  <a:lnTo>
                    <a:pt x="6599" y="1112"/>
                  </a:lnTo>
                  <a:lnTo>
                    <a:pt x="6593" y="1094"/>
                  </a:lnTo>
                  <a:lnTo>
                    <a:pt x="6589" y="1075"/>
                  </a:lnTo>
                  <a:lnTo>
                    <a:pt x="6583" y="1033"/>
                  </a:lnTo>
                  <a:lnTo>
                    <a:pt x="6581" y="987"/>
                  </a:lnTo>
                  <a:lnTo>
                    <a:pt x="6583" y="942"/>
                  </a:lnTo>
                  <a:lnTo>
                    <a:pt x="6589" y="903"/>
                  </a:lnTo>
                  <a:lnTo>
                    <a:pt x="6593" y="884"/>
                  </a:lnTo>
                  <a:lnTo>
                    <a:pt x="6598" y="867"/>
                  </a:lnTo>
                  <a:lnTo>
                    <a:pt x="6604" y="850"/>
                  </a:lnTo>
                  <a:lnTo>
                    <a:pt x="6611" y="834"/>
                  </a:lnTo>
                  <a:lnTo>
                    <a:pt x="6618" y="819"/>
                  </a:lnTo>
                  <a:lnTo>
                    <a:pt x="6627" y="805"/>
                  </a:lnTo>
                  <a:lnTo>
                    <a:pt x="6646" y="780"/>
                  </a:lnTo>
                  <a:lnTo>
                    <a:pt x="6667" y="758"/>
                  </a:lnTo>
                  <a:lnTo>
                    <a:pt x="6692" y="740"/>
                  </a:lnTo>
                  <a:lnTo>
                    <a:pt x="6718" y="724"/>
                  </a:lnTo>
                  <a:lnTo>
                    <a:pt x="6732" y="716"/>
                  </a:lnTo>
                  <a:lnTo>
                    <a:pt x="6746" y="710"/>
                  </a:lnTo>
                  <a:lnTo>
                    <a:pt x="6776" y="700"/>
                  </a:lnTo>
                  <a:lnTo>
                    <a:pt x="6809" y="692"/>
                  </a:lnTo>
                  <a:lnTo>
                    <a:pt x="6843" y="685"/>
                  </a:lnTo>
                  <a:lnTo>
                    <a:pt x="6877" y="681"/>
                  </a:lnTo>
                  <a:lnTo>
                    <a:pt x="6950" y="678"/>
                  </a:lnTo>
                  <a:lnTo>
                    <a:pt x="7002" y="680"/>
                  </a:lnTo>
                  <a:lnTo>
                    <a:pt x="7060" y="685"/>
                  </a:lnTo>
                  <a:lnTo>
                    <a:pt x="7162" y="697"/>
                  </a:lnTo>
                  <a:lnTo>
                    <a:pt x="7162" y="670"/>
                  </a:lnTo>
                  <a:lnTo>
                    <a:pt x="7160" y="645"/>
                  </a:lnTo>
                  <a:lnTo>
                    <a:pt x="7155" y="622"/>
                  </a:lnTo>
                  <a:lnTo>
                    <a:pt x="7151" y="601"/>
                  </a:lnTo>
                  <a:lnTo>
                    <a:pt x="7144" y="582"/>
                  </a:lnTo>
                  <a:lnTo>
                    <a:pt x="7135" y="565"/>
                  </a:lnTo>
                  <a:lnTo>
                    <a:pt x="7124" y="550"/>
                  </a:lnTo>
                  <a:lnTo>
                    <a:pt x="7112" y="536"/>
                  </a:lnTo>
                  <a:lnTo>
                    <a:pt x="7098" y="525"/>
                  </a:lnTo>
                  <a:lnTo>
                    <a:pt x="7090" y="519"/>
                  </a:lnTo>
                  <a:lnTo>
                    <a:pt x="7080" y="514"/>
                  </a:lnTo>
                  <a:lnTo>
                    <a:pt x="7062" y="506"/>
                  </a:lnTo>
                  <a:lnTo>
                    <a:pt x="7041" y="499"/>
                  </a:lnTo>
                  <a:lnTo>
                    <a:pt x="7016" y="494"/>
                  </a:lnTo>
                  <a:lnTo>
                    <a:pt x="6989" y="490"/>
                  </a:lnTo>
                  <a:lnTo>
                    <a:pt x="6961" y="488"/>
                  </a:lnTo>
                  <a:lnTo>
                    <a:pt x="6928" y="487"/>
                  </a:lnTo>
                  <a:lnTo>
                    <a:pt x="6880" y="488"/>
                  </a:lnTo>
                  <a:lnTo>
                    <a:pt x="6828" y="491"/>
                  </a:lnTo>
                  <a:lnTo>
                    <a:pt x="6721" y="499"/>
                  </a:lnTo>
                  <a:lnTo>
                    <a:pt x="6717" y="499"/>
                  </a:lnTo>
                  <a:lnTo>
                    <a:pt x="6710" y="498"/>
                  </a:lnTo>
                  <a:lnTo>
                    <a:pt x="6705" y="496"/>
                  </a:lnTo>
                  <a:lnTo>
                    <a:pt x="6699" y="484"/>
                  </a:lnTo>
                  <a:lnTo>
                    <a:pt x="6685" y="365"/>
                  </a:lnTo>
                  <a:lnTo>
                    <a:pt x="6685" y="361"/>
                  </a:lnTo>
                  <a:lnTo>
                    <a:pt x="6687" y="357"/>
                  </a:lnTo>
                  <a:lnTo>
                    <a:pt x="6689" y="354"/>
                  </a:lnTo>
                  <a:lnTo>
                    <a:pt x="6698" y="349"/>
                  </a:lnTo>
                  <a:lnTo>
                    <a:pt x="6767" y="341"/>
                  </a:lnTo>
                  <a:lnTo>
                    <a:pt x="6849" y="335"/>
                  </a:lnTo>
                  <a:lnTo>
                    <a:pt x="6934" y="329"/>
                  </a:lnTo>
                  <a:lnTo>
                    <a:pt x="7014" y="328"/>
                  </a:lnTo>
                  <a:lnTo>
                    <a:pt x="7059" y="329"/>
                  </a:lnTo>
                  <a:lnTo>
                    <a:pt x="7103" y="333"/>
                  </a:lnTo>
                  <a:lnTo>
                    <a:pt x="7123" y="336"/>
                  </a:lnTo>
                  <a:lnTo>
                    <a:pt x="7144" y="339"/>
                  </a:lnTo>
                  <a:lnTo>
                    <a:pt x="7182" y="348"/>
                  </a:lnTo>
                  <a:lnTo>
                    <a:pt x="7218" y="358"/>
                  </a:lnTo>
                  <a:lnTo>
                    <a:pt x="7252" y="372"/>
                  </a:lnTo>
                  <a:lnTo>
                    <a:pt x="7283" y="389"/>
                  </a:lnTo>
                  <a:lnTo>
                    <a:pt x="7310" y="408"/>
                  </a:lnTo>
                  <a:lnTo>
                    <a:pt x="7335" y="432"/>
                  </a:lnTo>
                  <a:lnTo>
                    <a:pt x="7358" y="457"/>
                  </a:lnTo>
                  <a:lnTo>
                    <a:pt x="7376" y="487"/>
                  </a:lnTo>
                  <a:lnTo>
                    <a:pt x="7392" y="520"/>
                  </a:lnTo>
                  <a:lnTo>
                    <a:pt x="7405" y="557"/>
                  </a:lnTo>
                  <a:lnTo>
                    <a:pt x="7413" y="597"/>
                  </a:lnTo>
                  <a:lnTo>
                    <a:pt x="7419" y="641"/>
                  </a:lnTo>
                  <a:lnTo>
                    <a:pt x="7421" y="689"/>
                  </a:lnTo>
                  <a:lnTo>
                    <a:pt x="7421" y="1253"/>
                  </a:lnTo>
                  <a:close/>
                  <a:moveTo>
                    <a:pt x="7165" y="846"/>
                  </a:moveTo>
                  <a:lnTo>
                    <a:pt x="7164" y="840"/>
                  </a:lnTo>
                  <a:lnTo>
                    <a:pt x="7162" y="836"/>
                  </a:lnTo>
                  <a:lnTo>
                    <a:pt x="7157" y="834"/>
                  </a:lnTo>
                  <a:lnTo>
                    <a:pt x="7149" y="833"/>
                  </a:lnTo>
                  <a:lnTo>
                    <a:pt x="7031" y="833"/>
                  </a:lnTo>
                  <a:lnTo>
                    <a:pt x="6987" y="835"/>
                  </a:lnTo>
                  <a:lnTo>
                    <a:pt x="6950" y="840"/>
                  </a:lnTo>
                  <a:lnTo>
                    <a:pt x="6933" y="843"/>
                  </a:lnTo>
                  <a:lnTo>
                    <a:pt x="6918" y="849"/>
                  </a:lnTo>
                  <a:lnTo>
                    <a:pt x="6904" y="855"/>
                  </a:lnTo>
                  <a:lnTo>
                    <a:pt x="6891" y="862"/>
                  </a:lnTo>
                  <a:lnTo>
                    <a:pt x="6879" y="872"/>
                  </a:lnTo>
                  <a:lnTo>
                    <a:pt x="6870" y="883"/>
                  </a:lnTo>
                  <a:lnTo>
                    <a:pt x="6861" y="894"/>
                  </a:lnTo>
                  <a:lnTo>
                    <a:pt x="6855" y="908"/>
                  </a:lnTo>
                  <a:lnTo>
                    <a:pt x="6849" y="923"/>
                  </a:lnTo>
                  <a:lnTo>
                    <a:pt x="6846" y="940"/>
                  </a:lnTo>
                  <a:lnTo>
                    <a:pt x="6843" y="958"/>
                  </a:lnTo>
                  <a:lnTo>
                    <a:pt x="6843" y="979"/>
                  </a:lnTo>
                  <a:lnTo>
                    <a:pt x="6844" y="1001"/>
                  </a:lnTo>
                  <a:lnTo>
                    <a:pt x="6846" y="1021"/>
                  </a:lnTo>
                  <a:lnTo>
                    <a:pt x="6849" y="1039"/>
                  </a:lnTo>
                  <a:lnTo>
                    <a:pt x="6855" y="1056"/>
                  </a:lnTo>
                  <a:lnTo>
                    <a:pt x="6862" y="1070"/>
                  </a:lnTo>
                  <a:lnTo>
                    <a:pt x="6871" y="1084"/>
                  </a:lnTo>
                  <a:lnTo>
                    <a:pt x="6880" y="1096"/>
                  </a:lnTo>
                  <a:lnTo>
                    <a:pt x="6891" y="1105"/>
                  </a:lnTo>
                  <a:lnTo>
                    <a:pt x="6904" y="1114"/>
                  </a:lnTo>
                  <a:lnTo>
                    <a:pt x="6918" y="1121"/>
                  </a:lnTo>
                  <a:lnTo>
                    <a:pt x="6951" y="1132"/>
                  </a:lnTo>
                  <a:lnTo>
                    <a:pt x="6969" y="1135"/>
                  </a:lnTo>
                  <a:lnTo>
                    <a:pt x="6988" y="1137"/>
                  </a:lnTo>
                  <a:lnTo>
                    <a:pt x="7031" y="1140"/>
                  </a:lnTo>
                  <a:lnTo>
                    <a:pt x="7148" y="1140"/>
                  </a:lnTo>
                  <a:lnTo>
                    <a:pt x="7156" y="1139"/>
                  </a:lnTo>
                  <a:lnTo>
                    <a:pt x="7162" y="1136"/>
                  </a:lnTo>
                  <a:lnTo>
                    <a:pt x="7164" y="1131"/>
                  </a:lnTo>
                  <a:lnTo>
                    <a:pt x="7165" y="1124"/>
                  </a:lnTo>
                  <a:lnTo>
                    <a:pt x="7165" y="846"/>
                  </a:lnTo>
                  <a:close/>
                  <a:moveTo>
                    <a:pt x="7830" y="1304"/>
                  </a:moveTo>
                  <a:lnTo>
                    <a:pt x="7601" y="1304"/>
                  </a:lnTo>
                  <a:lnTo>
                    <a:pt x="7593" y="1303"/>
                  </a:lnTo>
                  <a:lnTo>
                    <a:pt x="7589" y="1301"/>
                  </a:lnTo>
                  <a:lnTo>
                    <a:pt x="7587" y="1295"/>
                  </a:lnTo>
                  <a:lnTo>
                    <a:pt x="7587" y="1288"/>
                  </a:lnTo>
                  <a:lnTo>
                    <a:pt x="7587" y="661"/>
                  </a:lnTo>
                  <a:lnTo>
                    <a:pt x="7587" y="35"/>
                  </a:lnTo>
                  <a:lnTo>
                    <a:pt x="7587" y="28"/>
                  </a:lnTo>
                  <a:lnTo>
                    <a:pt x="7589" y="24"/>
                  </a:lnTo>
                  <a:lnTo>
                    <a:pt x="7593" y="19"/>
                  </a:lnTo>
                  <a:lnTo>
                    <a:pt x="7601" y="16"/>
                  </a:lnTo>
                  <a:lnTo>
                    <a:pt x="7827" y="0"/>
                  </a:lnTo>
                  <a:lnTo>
                    <a:pt x="7835" y="1"/>
                  </a:lnTo>
                  <a:lnTo>
                    <a:pt x="7840" y="3"/>
                  </a:lnTo>
                  <a:lnTo>
                    <a:pt x="7843" y="9"/>
                  </a:lnTo>
                  <a:lnTo>
                    <a:pt x="7845" y="16"/>
                  </a:lnTo>
                  <a:lnTo>
                    <a:pt x="7845" y="651"/>
                  </a:lnTo>
                  <a:lnTo>
                    <a:pt x="7845" y="1288"/>
                  </a:lnTo>
                  <a:lnTo>
                    <a:pt x="7845" y="1295"/>
                  </a:lnTo>
                  <a:lnTo>
                    <a:pt x="7841" y="1301"/>
                  </a:lnTo>
                  <a:lnTo>
                    <a:pt x="7837" y="1303"/>
                  </a:lnTo>
                  <a:lnTo>
                    <a:pt x="7830" y="1304"/>
                  </a:lnTo>
                  <a:close/>
                  <a:moveTo>
                    <a:pt x="8444" y="1311"/>
                  </a:moveTo>
                  <a:lnTo>
                    <a:pt x="8391" y="1309"/>
                  </a:lnTo>
                  <a:lnTo>
                    <a:pt x="8341" y="1304"/>
                  </a:lnTo>
                  <a:lnTo>
                    <a:pt x="8318" y="1300"/>
                  </a:lnTo>
                  <a:lnTo>
                    <a:pt x="8294" y="1294"/>
                  </a:lnTo>
                  <a:lnTo>
                    <a:pt x="8250" y="1280"/>
                  </a:lnTo>
                  <a:lnTo>
                    <a:pt x="8208" y="1263"/>
                  </a:lnTo>
                  <a:lnTo>
                    <a:pt x="8189" y="1254"/>
                  </a:lnTo>
                  <a:lnTo>
                    <a:pt x="8171" y="1243"/>
                  </a:lnTo>
                  <a:lnTo>
                    <a:pt x="8137" y="1217"/>
                  </a:lnTo>
                  <a:lnTo>
                    <a:pt x="8120" y="1205"/>
                  </a:lnTo>
                  <a:lnTo>
                    <a:pt x="8105" y="1190"/>
                  </a:lnTo>
                  <a:lnTo>
                    <a:pt x="8077" y="1158"/>
                  </a:lnTo>
                  <a:lnTo>
                    <a:pt x="8052" y="1121"/>
                  </a:lnTo>
                  <a:lnTo>
                    <a:pt x="8032" y="1082"/>
                  </a:lnTo>
                  <a:lnTo>
                    <a:pt x="8015" y="1038"/>
                  </a:lnTo>
                  <a:lnTo>
                    <a:pt x="8001" y="991"/>
                  </a:lnTo>
                  <a:lnTo>
                    <a:pt x="7995" y="967"/>
                  </a:lnTo>
                  <a:lnTo>
                    <a:pt x="7991" y="940"/>
                  </a:lnTo>
                  <a:lnTo>
                    <a:pt x="7985" y="886"/>
                  </a:lnTo>
                  <a:lnTo>
                    <a:pt x="7983" y="828"/>
                  </a:lnTo>
                  <a:lnTo>
                    <a:pt x="7985" y="764"/>
                  </a:lnTo>
                  <a:lnTo>
                    <a:pt x="7988" y="735"/>
                  </a:lnTo>
                  <a:lnTo>
                    <a:pt x="7991" y="707"/>
                  </a:lnTo>
                  <a:lnTo>
                    <a:pt x="8002" y="652"/>
                  </a:lnTo>
                  <a:lnTo>
                    <a:pt x="8016" y="603"/>
                  </a:lnTo>
                  <a:lnTo>
                    <a:pt x="8034" y="558"/>
                  </a:lnTo>
                  <a:lnTo>
                    <a:pt x="8055" y="517"/>
                  </a:lnTo>
                  <a:lnTo>
                    <a:pt x="8080" y="481"/>
                  </a:lnTo>
                  <a:lnTo>
                    <a:pt x="8094" y="464"/>
                  </a:lnTo>
                  <a:lnTo>
                    <a:pt x="8109" y="448"/>
                  </a:lnTo>
                  <a:lnTo>
                    <a:pt x="8141" y="420"/>
                  </a:lnTo>
                  <a:lnTo>
                    <a:pt x="8175" y="396"/>
                  </a:lnTo>
                  <a:lnTo>
                    <a:pt x="8214" y="375"/>
                  </a:lnTo>
                  <a:lnTo>
                    <a:pt x="8234" y="367"/>
                  </a:lnTo>
                  <a:lnTo>
                    <a:pt x="8254" y="358"/>
                  </a:lnTo>
                  <a:lnTo>
                    <a:pt x="8276" y="352"/>
                  </a:lnTo>
                  <a:lnTo>
                    <a:pt x="8298" y="345"/>
                  </a:lnTo>
                  <a:lnTo>
                    <a:pt x="8344" y="337"/>
                  </a:lnTo>
                  <a:lnTo>
                    <a:pt x="8392" y="332"/>
                  </a:lnTo>
                  <a:lnTo>
                    <a:pt x="8444" y="329"/>
                  </a:lnTo>
                  <a:lnTo>
                    <a:pt x="8495" y="332"/>
                  </a:lnTo>
                  <a:lnTo>
                    <a:pt x="8543" y="337"/>
                  </a:lnTo>
                  <a:lnTo>
                    <a:pt x="8589" y="345"/>
                  </a:lnTo>
                  <a:lnTo>
                    <a:pt x="8612" y="352"/>
                  </a:lnTo>
                  <a:lnTo>
                    <a:pt x="8633" y="358"/>
                  </a:lnTo>
                  <a:lnTo>
                    <a:pt x="8674" y="374"/>
                  </a:lnTo>
                  <a:lnTo>
                    <a:pt x="8711" y="394"/>
                  </a:lnTo>
                  <a:lnTo>
                    <a:pt x="8730" y="406"/>
                  </a:lnTo>
                  <a:lnTo>
                    <a:pt x="8747" y="419"/>
                  </a:lnTo>
                  <a:lnTo>
                    <a:pt x="8778" y="447"/>
                  </a:lnTo>
                  <a:lnTo>
                    <a:pt x="8807" y="479"/>
                  </a:lnTo>
                  <a:lnTo>
                    <a:pt x="8831" y="516"/>
                  </a:lnTo>
                  <a:lnTo>
                    <a:pt x="8853" y="557"/>
                  </a:lnTo>
                  <a:lnTo>
                    <a:pt x="8871" y="601"/>
                  </a:lnTo>
                  <a:lnTo>
                    <a:pt x="8885" y="651"/>
                  </a:lnTo>
                  <a:lnTo>
                    <a:pt x="8895" y="706"/>
                  </a:lnTo>
                  <a:lnTo>
                    <a:pt x="8899" y="735"/>
                  </a:lnTo>
                  <a:lnTo>
                    <a:pt x="8902" y="764"/>
                  </a:lnTo>
                  <a:lnTo>
                    <a:pt x="8903" y="828"/>
                  </a:lnTo>
                  <a:lnTo>
                    <a:pt x="8902" y="886"/>
                  </a:lnTo>
                  <a:lnTo>
                    <a:pt x="8899" y="914"/>
                  </a:lnTo>
                  <a:lnTo>
                    <a:pt x="8895" y="940"/>
                  </a:lnTo>
                  <a:lnTo>
                    <a:pt x="8886" y="990"/>
                  </a:lnTo>
                  <a:lnTo>
                    <a:pt x="8872" y="1038"/>
                  </a:lnTo>
                  <a:lnTo>
                    <a:pt x="8855" y="1081"/>
                  </a:lnTo>
                  <a:lnTo>
                    <a:pt x="8834" y="1120"/>
                  </a:lnTo>
                  <a:lnTo>
                    <a:pt x="8810" y="1157"/>
                  </a:lnTo>
                  <a:lnTo>
                    <a:pt x="8797" y="1174"/>
                  </a:lnTo>
                  <a:lnTo>
                    <a:pt x="8782" y="1189"/>
                  </a:lnTo>
                  <a:lnTo>
                    <a:pt x="8751" y="1217"/>
                  </a:lnTo>
                  <a:lnTo>
                    <a:pt x="8717" y="1242"/>
                  </a:lnTo>
                  <a:lnTo>
                    <a:pt x="8679" y="1263"/>
                  </a:lnTo>
                  <a:lnTo>
                    <a:pt x="8638" y="1280"/>
                  </a:lnTo>
                  <a:lnTo>
                    <a:pt x="8594" y="1294"/>
                  </a:lnTo>
                  <a:lnTo>
                    <a:pt x="8571" y="1298"/>
                  </a:lnTo>
                  <a:lnTo>
                    <a:pt x="8547" y="1304"/>
                  </a:lnTo>
                  <a:lnTo>
                    <a:pt x="8497" y="1309"/>
                  </a:lnTo>
                  <a:lnTo>
                    <a:pt x="8444" y="1311"/>
                  </a:lnTo>
                  <a:close/>
                  <a:moveTo>
                    <a:pt x="8444" y="480"/>
                  </a:moveTo>
                  <a:lnTo>
                    <a:pt x="8417" y="481"/>
                  </a:lnTo>
                  <a:lnTo>
                    <a:pt x="8392" y="484"/>
                  </a:lnTo>
                  <a:lnTo>
                    <a:pt x="8370" y="489"/>
                  </a:lnTo>
                  <a:lnTo>
                    <a:pt x="8350" y="498"/>
                  </a:lnTo>
                  <a:lnTo>
                    <a:pt x="8331" y="509"/>
                  </a:lnTo>
                  <a:lnTo>
                    <a:pt x="8323" y="515"/>
                  </a:lnTo>
                  <a:lnTo>
                    <a:pt x="8315" y="522"/>
                  </a:lnTo>
                  <a:lnTo>
                    <a:pt x="8300" y="538"/>
                  </a:lnTo>
                  <a:lnTo>
                    <a:pt x="8288" y="558"/>
                  </a:lnTo>
                  <a:lnTo>
                    <a:pt x="8277" y="580"/>
                  </a:lnTo>
                  <a:lnTo>
                    <a:pt x="8267" y="604"/>
                  </a:lnTo>
                  <a:lnTo>
                    <a:pt x="8260" y="633"/>
                  </a:lnTo>
                  <a:lnTo>
                    <a:pt x="8253" y="665"/>
                  </a:lnTo>
                  <a:lnTo>
                    <a:pt x="8249" y="699"/>
                  </a:lnTo>
                  <a:lnTo>
                    <a:pt x="8246" y="739"/>
                  </a:lnTo>
                  <a:lnTo>
                    <a:pt x="8244" y="780"/>
                  </a:lnTo>
                  <a:lnTo>
                    <a:pt x="8243" y="826"/>
                  </a:lnTo>
                  <a:lnTo>
                    <a:pt x="8244" y="870"/>
                  </a:lnTo>
                  <a:lnTo>
                    <a:pt x="8246" y="909"/>
                  </a:lnTo>
                  <a:lnTo>
                    <a:pt x="8249" y="946"/>
                  </a:lnTo>
                  <a:lnTo>
                    <a:pt x="8254" y="980"/>
                  </a:lnTo>
                  <a:lnTo>
                    <a:pt x="8261" y="1010"/>
                  </a:lnTo>
                  <a:lnTo>
                    <a:pt x="8269" y="1036"/>
                  </a:lnTo>
                  <a:lnTo>
                    <a:pt x="8279" y="1061"/>
                  </a:lnTo>
                  <a:lnTo>
                    <a:pt x="8290" y="1082"/>
                  </a:lnTo>
                  <a:lnTo>
                    <a:pt x="8303" y="1100"/>
                  </a:lnTo>
                  <a:lnTo>
                    <a:pt x="8318" y="1115"/>
                  </a:lnTo>
                  <a:lnTo>
                    <a:pt x="8334" y="1128"/>
                  </a:lnTo>
                  <a:lnTo>
                    <a:pt x="8352" y="1139"/>
                  </a:lnTo>
                  <a:lnTo>
                    <a:pt x="8372" y="1147"/>
                  </a:lnTo>
                  <a:lnTo>
                    <a:pt x="8395" y="1152"/>
                  </a:lnTo>
                  <a:lnTo>
                    <a:pt x="8418" y="1156"/>
                  </a:lnTo>
                  <a:lnTo>
                    <a:pt x="8444" y="1157"/>
                  </a:lnTo>
                  <a:lnTo>
                    <a:pt x="8471" y="1156"/>
                  </a:lnTo>
                  <a:lnTo>
                    <a:pt x="8494" y="1152"/>
                  </a:lnTo>
                  <a:lnTo>
                    <a:pt x="8517" y="1146"/>
                  </a:lnTo>
                  <a:lnTo>
                    <a:pt x="8537" y="1139"/>
                  </a:lnTo>
                  <a:lnTo>
                    <a:pt x="8555" y="1128"/>
                  </a:lnTo>
                  <a:lnTo>
                    <a:pt x="8571" y="1115"/>
                  </a:lnTo>
                  <a:lnTo>
                    <a:pt x="8586" y="1099"/>
                  </a:lnTo>
                  <a:lnTo>
                    <a:pt x="8599" y="1080"/>
                  </a:lnTo>
                  <a:lnTo>
                    <a:pt x="8610" y="1060"/>
                  </a:lnTo>
                  <a:lnTo>
                    <a:pt x="8619" y="1035"/>
                  </a:lnTo>
                  <a:lnTo>
                    <a:pt x="8627" y="1008"/>
                  </a:lnTo>
                  <a:lnTo>
                    <a:pt x="8633" y="978"/>
                  </a:lnTo>
                  <a:lnTo>
                    <a:pt x="8638" y="945"/>
                  </a:lnTo>
                  <a:lnTo>
                    <a:pt x="8641" y="908"/>
                  </a:lnTo>
                  <a:lnTo>
                    <a:pt x="8643" y="869"/>
                  </a:lnTo>
                  <a:lnTo>
                    <a:pt x="8644" y="826"/>
                  </a:lnTo>
                  <a:lnTo>
                    <a:pt x="8641" y="738"/>
                  </a:lnTo>
                  <a:lnTo>
                    <a:pt x="8633" y="664"/>
                  </a:lnTo>
                  <a:lnTo>
                    <a:pt x="8627" y="632"/>
                  </a:lnTo>
                  <a:lnTo>
                    <a:pt x="8619" y="604"/>
                  </a:lnTo>
                  <a:lnTo>
                    <a:pt x="8610" y="579"/>
                  </a:lnTo>
                  <a:lnTo>
                    <a:pt x="8599" y="557"/>
                  </a:lnTo>
                  <a:lnTo>
                    <a:pt x="8586" y="537"/>
                  </a:lnTo>
                  <a:lnTo>
                    <a:pt x="8579" y="530"/>
                  </a:lnTo>
                  <a:lnTo>
                    <a:pt x="8571" y="521"/>
                  </a:lnTo>
                  <a:lnTo>
                    <a:pt x="8555" y="509"/>
                  </a:lnTo>
                  <a:lnTo>
                    <a:pt x="8537" y="498"/>
                  </a:lnTo>
                  <a:lnTo>
                    <a:pt x="8517" y="489"/>
                  </a:lnTo>
                  <a:lnTo>
                    <a:pt x="8494" y="484"/>
                  </a:lnTo>
                  <a:lnTo>
                    <a:pt x="8471" y="481"/>
                  </a:lnTo>
                  <a:lnTo>
                    <a:pt x="8444" y="480"/>
                  </a:lnTo>
                  <a:close/>
                  <a:moveTo>
                    <a:pt x="1652" y="900"/>
                  </a:moveTo>
                  <a:lnTo>
                    <a:pt x="1083" y="900"/>
                  </a:lnTo>
                  <a:lnTo>
                    <a:pt x="1077" y="900"/>
                  </a:lnTo>
                  <a:lnTo>
                    <a:pt x="1072" y="902"/>
                  </a:lnTo>
                  <a:lnTo>
                    <a:pt x="1069" y="906"/>
                  </a:lnTo>
                  <a:lnTo>
                    <a:pt x="1068" y="914"/>
                  </a:lnTo>
                  <a:lnTo>
                    <a:pt x="1069" y="946"/>
                  </a:lnTo>
                  <a:lnTo>
                    <a:pt x="1072" y="974"/>
                  </a:lnTo>
                  <a:lnTo>
                    <a:pt x="1078" y="1001"/>
                  </a:lnTo>
                  <a:lnTo>
                    <a:pt x="1085" y="1024"/>
                  </a:lnTo>
                  <a:lnTo>
                    <a:pt x="1095" y="1046"/>
                  </a:lnTo>
                  <a:lnTo>
                    <a:pt x="1107" y="1064"/>
                  </a:lnTo>
                  <a:lnTo>
                    <a:pt x="1120" y="1081"/>
                  </a:lnTo>
                  <a:lnTo>
                    <a:pt x="1137" y="1096"/>
                  </a:lnTo>
                  <a:lnTo>
                    <a:pt x="1155" y="1108"/>
                  </a:lnTo>
                  <a:lnTo>
                    <a:pt x="1175" y="1118"/>
                  </a:lnTo>
                  <a:lnTo>
                    <a:pt x="1198" y="1127"/>
                  </a:lnTo>
                  <a:lnTo>
                    <a:pt x="1222" y="1133"/>
                  </a:lnTo>
                  <a:lnTo>
                    <a:pt x="1248" y="1139"/>
                  </a:lnTo>
                  <a:lnTo>
                    <a:pt x="1277" y="1142"/>
                  </a:lnTo>
                  <a:lnTo>
                    <a:pt x="1308" y="1144"/>
                  </a:lnTo>
                  <a:lnTo>
                    <a:pt x="1341" y="1145"/>
                  </a:lnTo>
                  <a:lnTo>
                    <a:pt x="1386" y="1144"/>
                  </a:lnTo>
                  <a:lnTo>
                    <a:pt x="1435" y="1141"/>
                  </a:lnTo>
                  <a:lnTo>
                    <a:pt x="1488" y="1136"/>
                  </a:lnTo>
                  <a:lnTo>
                    <a:pt x="1543" y="1130"/>
                  </a:lnTo>
                  <a:lnTo>
                    <a:pt x="1549" y="1130"/>
                  </a:lnTo>
                  <a:lnTo>
                    <a:pt x="1553" y="1131"/>
                  </a:lnTo>
                  <a:lnTo>
                    <a:pt x="1556" y="1132"/>
                  </a:lnTo>
                  <a:lnTo>
                    <a:pt x="1558" y="1136"/>
                  </a:lnTo>
                  <a:lnTo>
                    <a:pt x="1559" y="1144"/>
                  </a:lnTo>
                  <a:lnTo>
                    <a:pt x="1559" y="1147"/>
                  </a:lnTo>
                  <a:lnTo>
                    <a:pt x="1543" y="1274"/>
                  </a:lnTo>
                  <a:lnTo>
                    <a:pt x="1541" y="1282"/>
                  </a:lnTo>
                  <a:lnTo>
                    <a:pt x="1538" y="1287"/>
                  </a:lnTo>
                  <a:lnTo>
                    <a:pt x="1526" y="1291"/>
                  </a:lnTo>
                  <a:lnTo>
                    <a:pt x="1461" y="1300"/>
                  </a:lnTo>
                  <a:lnTo>
                    <a:pt x="1389" y="1307"/>
                  </a:lnTo>
                  <a:lnTo>
                    <a:pt x="1321" y="1311"/>
                  </a:lnTo>
                  <a:lnTo>
                    <a:pt x="1266" y="1312"/>
                  </a:lnTo>
                  <a:lnTo>
                    <a:pt x="1216" y="1311"/>
                  </a:lnTo>
                  <a:lnTo>
                    <a:pt x="1167" y="1307"/>
                  </a:lnTo>
                  <a:lnTo>
                    <a:pt x="1119" y="1300"/>
                  </a:lnTo>
                  <a:lnTo>
                    <a:pt x="1074" y="1290"/>
                  </a:lnTo>
                  <a:lnTo>
                    <a:pt x="1033" y="1276"/>
                  </a:lnTo>
                  <a:lnTo>
                    <a:pt x="1013" y="1268"/>
                  </a:lnTo>
                  <a:lnTo>
                    <a:pt x="994" y="1258"/>
                  </a:lnTo>
                  <a:lnTo>
                    <a:pt x="958" y="1237"/>
                  </a:lnTo>
                  <a:lnTo>
                    <a:pt x="941" y="1224"/>
                  </a:lnTo>
                  <a:lnTo>
                    <a:pt x="925" y="1210"/>
                  </a:lnTo>
                  <a:lnTo>
                    <a:pt x="909" y="1196"/>
                  </a:lnTo>
                  <a:lnTo>
                    <a:pt x="894" y="1180"/>
                  </a:lnTo>
                  <a:lnTo>
                    <a:pt x="881" y="1163"/>
                  </a:lnTo>
                  <a:lnTo>
                    <a:pt x="868" y="1145"/>
                  </a:lnTo>
                  <a:lnTo>
                    <a:pt x="855" y="1126"/>
                  </a:lnTo>
                  <a:lnTo>
                    <a:pt x="844" y="1104"/>
                  </a:lnTo>
                  <a:lnTo>
                    <a:pt x="835" y="1082"/>
                  </a:lnTo>
                  <a:lnTo>
                    <a:pt x="825" y="1059"/>
                  </a:lnTo>
                  <a:lnTo>
                    <a:pt x="810" y="1008"/>
                  </a:lnTo>
                  <a:lnTo>
                    <a:pt x="804" y="981"/>
                  </a:lnTo>
                  <a:lnTo>
                    <a:pt x="799" y="951"/>
                  </a:lnTo>
                  <a:lnTo>
                    <a:pt x="795" y="921"/>
                  </a:lnTo>
                  <a:lnTo>
                    <a:pt x="792" y="889"/>
                  </a:lnTo>
                  <a:lnTo>
                    <a:pt x="790" y="820"/>
                  </a:lnTo>
                  <a:lnTo>
                    <a:pt x="792" y="759"/>
                  </a:lnTo>
                  <a:lnTo>
                    <a:pt x="797" y="704"/>
                  </a:lnTo>
                  <a:lnTo>
                    <a:pt x="802" y="677"/>
                  </a:lnTo>
                  <a:lnTo>
                    <a:pt x="807" y="651"/>
                  </a:lnTo>
                  <a:lnTo>
                    <a:pt x="821" y="602"/>
                  </a:lnTo>
                  <a:lnTo>
                    <a:pt x="838" y="559"/>
                  </a:lnTo>
                  <a:lnTo>
                    <a:pt x="858" y="518"/>
                  </a:lnTo>
                  <a:lnTo>
                    <a:pt x="882" y="482"/>
                  </a:lnTo>
                  <a:lnTo>
                    <a:pt x="895" y="465"/>
                  </a:lnTo>
                  <a:lnTo>
                    <a:pt x="909" y="450"/>
                  </a:lnTo>
                  <a:lnTo>
                    <a:pt x="940" y="421"/>
                  </a:lnTo>
                  <a:lnTo>
                    <a:pt x="973" y="397"/>
                  </a:lnTo>
                  <a:lnTo>
                    <a:pt x="1009" y="375"/>
                  </a:lnTo>
                  <a:lnTo>
                    <a:pt x="1049" y="358"/>
                  </a:lnTo>
                  <a:lnTo>
                    <a:pt x="1091" y="345"/>
                  </a:lnTo>
                  <a:lnTo>
                    <a:pt x="1135" y="336"/>
                  </a:lnTo>
                  <a:lnTo>
                    <a:pt x="1184" y="331"/>
                  </a:lnTo>
                  <a:lnTo>
                    <a:pt x="1234" y="328"/>
                  </a:lnTo>
                  <a:lnTo>
                    <a:pt x="1295" y="331"/>
                  </a:lnTo>
                  <a:lnTo>
                    <a:pt x="1323" y="334"/>
                  </a:lnTo>
                  <a:lnTo>
                    <a:pt x="1350" y="337"/>
                  </a:lnTo>
                  <a:lnTo>
                    <a:pt x="1400" y="349"/>
                  </a:lnTo>
                  <a:lnTo>
                    <a:pt x="1423" y="355"/>
                  </a:lnTo>
                  <a:lnTo>
                    <a:pt x="1445" y="364"/>
                  </a:lnTo>
                  <a:lnTo>
                    <a:pt x="1465" y="373"/>
                  </a:lnTo>
                  <a:lnTo>
                    <a:pt x="1485" y="384"/>
                  </a:lnTo>
                  <a:lnTo>
                    <a:pt x="1504" y="396"/>
                  </a:lnTo>
                  <a:lnTo>
                    <a:pt x="1521" y="407"/>
                  </a:lnTo>
                  <a:lnTo>
                    <a:pt x="1537" y="421"/>
                  </a:lnTo>
                  <a:lnTo>
                    <a:pt x="1552" y="436"/>
                  </a:lnTo>
                  <a:lnTo>
                    <a:pt x="1579" y="469"/>
                  </a:lnTo>
                  <a:lnTo>
                    <a:pt x="1590" y="487"/>
                  </a:lnTo>
                  <a:lnTo>
                    <a:pt x="1601" y="506"/>
                  </a:lnTo>
                  <a:lnTo>
                    <a:pt x="1612" y="526"/>
                  </a:lnTo>
                  <a:lnTo>
                    <a:pt x="1620" y="547"/>
                  </a:lnTo>
                  <a:lnTo>
                    <a:pt x="1636" y="593"/>
                  </a:lnTo>
                  <a:lnTo>
                    <a:pt x="1648" y="642"/>
                  </a:lnTo>
                  <a:lnTo>
                    <a:pt x="1658" y="695"/>
                  </a:lnTo>
                  <a:lnTo>
                    <a:pt x="1663" y="754"/>
                  </a:lnTo>
                  <a:lnTo>
                    <a:pt x="1665" y="784"/>
                  </a:lnTo>
                  <a:lnTo>
                    <a:pt x="1667" y="816"/>
                  </a:lnTo>
                  <a:lnTo>
                    <a:pt x="1668" y="881"/>
                  </a:lnTo>
                  <a:lnTo>
                    <a:pt x="1667" y="889"/>
                  </a:lnTo>
                  <a:lnTo>
                    <a:pt x="1664" y="895"/>
                  </a:lnTo>
                  <a:lnTo>
                    <a:pt x="1659" y="899"/>
                  </a:lnTo>
                  <a:lnTo>
                    <a:pt x="1652" y="900"/>
                  </a:lnTo>
                  <a:close/>
                  <a:moveTo>
                    <a:pt x="1232" y="486"/>
                  </a:moveTo>
                  <a:lnTo>
                    <a:pt x="1207" y="487"/>
                  </a:lnTo>
                  <a:lnTo>
                    <a:pt x="1184" y="491"/>
                  </a:lnTo>
                  <a:lnTo>
                    <a:pt x="1163" y="497"/>
                  </a:lnTo>
                  <a:lnTo>
                    <a:pt x="1145" y="505"/>
                  </a:lnTo>
                  <a:lnTo>
                    <a:pt x="1130" y="516"/>
                  </a:lnTo>
                  <a:lnTo>
                    <a:pt x="1116" y="529"/>
                  </a:lnTo>
                  <a:lnTo>
                    <a:pt x="1103" y="543"/>
                  </a:lnTo>
                  <a:lnTo>
                    <a:pt x="1094" y="560"/>
                  </a:lnTo>
                  <a:lnTo>
                    <a:pt x="1085" y="577"/>
                  </a:lnTo>
                  <a:lnTo>
                    <a:pt x="1078" y="596"/>
                  </a:lnTo>
                  <a:lnTo>
                    <a:pt x="1072" y="616"/>
                  </a:lnTo>
                  <a:lnTo>
                    <a:pt x="1068" y="638"/>
                  </a:lnTo>
                  <a:lnTo>
                    <a:pt x="1063" y="684"/>
                  </a:lnTo>
                  <a:lnTo>
                    <a:pt x="1061" y="733"/>
                  </a:lnTo>
                  <a:lnTo>
                    <a:pt x="1062" y="742"/>
                  </a:lnTo>
                  <a:lnTo>
                    <a:pt x="1064" y="748"/>
                  </a:lnTo>
                  <a:lnTo>
                    <a:pt x="1068" y="751"/>
                  </a:lnTo>
                  <a:lnTo>
                    <a:pt x="1074" y="752"/>
                  </a:lnTo>
                  <a:lnTo>
                    <a:pt x="1385" y="752"/>
                  </a:lnTo>
                  <a:lnTo>
                    <a:pt x="1392" y="751"/>
                  </a:lnTo>
                  <a:lnTo>
                    <a:pt x="1398" y="748"/>
                  </a:lnTo>
                  <a:lnTo>
                    <a:pt x="1401" y="744"/>
                  </a:lnTo>
                  <a:lnTo>
                    <a:pt x="1402" y="735"/>
                  </a:lnTo>
                  <a:lnTo>
                    <a:pt x="1401" y="684"/>
                  </a:lnTo>
                  <a:lnTo>
                    <a:pt x="1396" y="638"/>
                  </a:lnTo>
                  <a:lnTo>
                    <a:pt x="1391" y="616"/>
                  </a:lnTo>
                  <a:lnTo>
                    <a:pt x="1386" y="596"/>
                  </a:lnTo>
                  <a:lnTo>
                    <a:pt x="1379" y="577"/>
                  </a:lnTo>
                  <a:lnTo>
                    <a:pt x="1371" y="559"/>
                  </a:lnTo>
                  <a:lnTo>
                    <a:pt x="1361" y="543"/>
                  </a:lnTo>
                  <a:lnTo>
                    <a:pt x="1350" y="529"/>
                  </a:lnTo>
                  <a:lnTo>
                    <a:pt x="1336" y="516"/>
                  </a:lnTo>
                  <a:lnTo>
                    <a:pt x="1320" y="505"/>
                  </a:lnTo>
                  <a:lnTo>
                    <a:pt x="1301" y="497"/>
                  </a:lnTo>
                  <a:lnTo>
                    <a:pt x="1281" y="491"/>
                  </a:lnTo>
                  <a:lnTo>
                    <a:pt x="1257" y="487"/>
                  </a:lnTo>
                  <a:lnTo>
                    <a:pt x="1232" y="486"/>
                  </a:lnTo>
                  <a:close/>
                  <a:moveTo>
                    <a:pt x="2260" y="490"/>
                  </a:moveTo>
                  <a:lnTo>
                    <a:pt x="2174" y="495"/>
                  </a:lnTo>
                  <a:lnTo>
                    <a:pt x="2084" y="502"/>
                  </a:lnTo>
                  <a:lnTo>
                    <a:pt x="2076" y="503"/>
                  </a:lnTo>
                  <a:lnTo>
                    <a:pt x="2068" y="509"/>
                  </a:lnTo>
                  <a:lnTo>
                    <a:pt x="2061" y="517"/>
                  </a:lnTo>
                  <a:lnTo>
                    <a:pt x="2060" y="523"/>
                  </a:lnTo>
                  <a:lnTo>
                    <a:pt x="2059" y="531"/>
                  </a:lnTo>
                  <a:lnTo>
                    <a:pt x="2059" y="1274"/>
                  </a:lnTo>
                  <a:lnTo>
                    <a:pt x="2058" y="1282"/>
                  </a:lnTo>
                  <a:lnTo>
                    <a:pt x="2057" y="1286"/>
                  </a:lnTo>
                  <a:lnTo>
                    <a:pt x="2055" y="1289"/>
                  </a:lnTo>
                  <a:lnTo>
                    <a:pt x="2050" y="1292"/>
                  </a:lnTo>
                  <a:lnTo>
                    <a:pt x="2043" y="1292"/>
                  </a:lnTo>
                  <a:lnTo>
                    <a:pt x="1816" y="1292"/>
                  </a:lnTo>
                  <a:lnTo>
                    <a:pt x="1810" y="1292"/>
                  </a:lnTo>
                  <a:lnTo>
                    <a:pt x="1804" y="1289"/>
                  </a:lnTo>
                  <a:lnTo>
                    <a:pt x="1801" y="1284"/>
                  </a:lnTo>
                  <a:lnTo>
                    <a:pt x="1800" y="1276"/>
                  </a:lnTo>
                  <a:lnTo>
                    <a:pt x="1800" y="451"/>
                  </a:lnTo>
                  <a:lnTo>
                    <a:pt x="1801" y="436"/>
                  </a:lnTo>
                  <a:lnTo>
                    <a:pt x="1802" y="423"/>
                  </a:lnTo>
                  <a:lnTo>
                    <a:pt x="1805" y="409"/>
                  </a:lnTo>
                  <a:lnTo>
                    <a:pt x="1811" y="398"/>
                  </a:lnTo>
                  <a:lnTo>
                    <a:pt x="1818" y="387"/>
                  </a:lnTo>
                  <a:lnTo>
                    <a:pt x="1828" y="378"/>
                  </a:lnTo>
                  <a:lnTo>
                    <a:pt x="1842" y="373"/>
                  </a:lnTo>
                  <a:lnTo>
                    <a:pt x="1859" y="369"/>
                  </a:lnTo>
                  <a:lnTo>
                    <a:pt x="2055" y="351"/>
                  </a:lnTo>
                  <a:lnTo>
                    <a:pt x="2163" y="342"/>
                  </a:lnTo>
                  <a:lnTo>
                    <a:pt x="2263" y="337"/>
                  </a:lnTo>
                  <a:lnTo>
                    <a:pt x="2269" y="338"/>
                  </a:lnTo>
                  <a:lnTo>
                    <a:pt x="2273" y="341"/>
                  </a:lnTo>
                  <a:lnTo>
                    <a:pt x="2276" y="347"/>
                  </a:lnTo>
                  <a:lnTo>
                    <a:pt x="2277" y="353"/>
                  </a:lnTo>
                  <a:lnTo>
                    <a:pt x="2277" y="475"/>
                  </a:lnTo>
                  <a:lnTo>
                    <a:pt x="2276" y="482"/>
                  </a:lnTo>
                  <a:lnTo>
                    <a:pt x="2273" y="486"/>
                  </a:lnTo>
                  <a:lnTo>
                    <a:pt x="2268" y="489"/>
                  </a:lnTo>
                  <a:lnTo>
                    <a:pt x="2260" y="4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6" name="Freeform 8"/>
            <p:cNvSpPr>
              <a:spLocks noEditPoints="1"/>
            </p:cNvSpPr>
            <p:nvPr userDrawn="1"/>
          </p:nvSpPr>
          <p:spPr bwMode="auto">
            <a:xfrm>
              <a:off x="4070350" y="4762500"/>
              <a:ext cx="1003300" cy="15875"/>
            </a:xfrm>
            <a:custGeom>
              <a:avLst/>
              <a:gdLst>
                <a:gd name="T0" fmla="*/ 8 w 8851"/>
                <a:gd name="T1" fmla="*/ 136 h 137"/>
                <a:gd name="T2" fmla="*/ 1 w 8851"/>
                <a:gd name="T3" fmla="*/ 126 h 137"/>
                <a:gd name="T4" fmla="*/ 0 w 8851"/>
                <a:gd name="T5" fmla="*/ 16 h 137"/>
                <a:gd name="T6" fmla="*/ 3 w 8851"/>
                <a:gd name="T7" fmla="*/ 4 h 137"/>
                <a:gd name="T8" fmla="*/ 17 w 8851"/>
                <a:gd name="T9" fmla="*/ 0 h 137"/>
                <a:gd name="T10" fmla="*/ 1094 w 8851"/>
                <a:gd name="T11" fmla="*/ 0 h 137"/>
                <a:gd name="T12" fmla="*/ 2173 w 8851"/>
                <a:gd name="T13" fmla="*/ 0 h 137"/>
                <a:gd name="T14" fmla="*/ 3252 w 8851"/>
                <a:gd name="T15" fmla="*/ 0 h 137"/>
                <a:gd name="T16" fmla="*/ 4331 w 8851"/>
                <a:gd name="T17" fmla="*/ 0 h 137"/>
                <a:gd name="T18" fmla="*/ 4341 w 8851"/>
                <a:gd name="T19" fmla="*/ 8 h 137"/>
                <a:gd name="T20" fmla="*/ 4338 w 8851"/>
                <a:gd name="T21" fmla="*/ 24 h 137"/>
                <a:gd name="T22" fmla="*/ 4291 w 8851"/>
                <a:gd name="T23" fmla="*/ 80 h 137"/>
                <a:gd name="T24" fmla="*/ 4244 w 8851"/>
                <a:gd name="T25" fmla="*/ 132 h 137"/>
                <a:gd name="T26" fmla="*/ 4230 w 8851"/>
                <a:gd name="T27" fmla="*/ 137 h 137"/>
                <a:gd name="T28" fmla="*/ 3176 w 8851"/>
                <a:gd name="T29" fmla="*/ 137 h 137"/>
                <a:gd name="T30" fmla="*/ 2122 w 8851"/>
                <a:gd name="T31" fmla="*/ 137 h 137"/>
                <a:gd name="T32" fmla="*/ 1068 w 8851"/>
                <a:gd name="T33" fmla="*/ 137 h 137"/>
                <a:gd name="T34" fmla="*/ 15 w 8851"/>
                <a:gd name="T35" fmla="*/ 137 h 137"/>
                <a:gd name="T36" fmla="*/ 8843 w 8851"/>
                <a:gd name="T37" fmla="*/ 2 h 137"/>
                <a:gd name="T38" fmla="*/ 8850 w 8851"/>
                <a:gd name="T39" fmla="*/ 11 h 137"/>
                <a:gd name="T40" fmla="*/ 8851 w 8851"/>
                <a:gd name="T41" fmla="*/ 120 h 137"/>
                <a:gd name="T42" fmla="*/ 8848 w 8851"/>
                <a:gd name="T43" fmla="*/ 134 h 137"/>
                <a:gd name="T44" fmla="*/ 8834 w 8851"/>
                <a:gd name="T45" fmla="*/ 137 h 137"/>
                <a:gd name="T46" fmla="*/ 7817 w 8851"/>
                <a:gd name="T47" fmla="*/ 137 h 137"/>
                <a:gd name="T48" fmla="*/ 6802 w 8851"/>
                <a:gd name="T49" fmla="*/ 137 h 137"/>
                <a:gd name="T50" fmla="*/ 5785 w 8851"/>
                <a:gd name="T51" fmla="*/ 137 h 137"/>
                <a:gd name="T52" fmla="*/ 4769 w 8851"/>
                <a:gd name="T53" fmla="*/ 137 h 137"/>
                <a:gd name="T54" fmla="*/ 4758 w 8851"/>
                <a:gd name="T55" fmla="*/ 129 h 137"/>
                <a:gd name="T56" fmla="*/ 4762 w 8851"/>
                <a:gd name="T57" fmla="*/ 113 h 137"/>
                <a:gd name="T58" fmla="*/ 4856 w 8851"/>
                <a:gd name="T59" fmla="*/ 5 h 137"/>
                <a:gd name="T60" fmla="*/ 4873 w 8851"/>
                <a:gd name="T61" fmla="*/ 0 h 137"/>
                <a:gd name="T62" fmla="*/ 5863 w 8851"/>
                <a:gd name="T63" fmla="*/ 0 h 137"/>
                <a:gd name="T64" fmla="*/ 6854 w 8851"/>
                <a:gd name="T65" fmla="*/ 0 h 137"/>
                <a:gd name="T66" fmla="*/ 7845 w 8851"/>
                <a:gd name="T67" fmla="*/ 0 h 137"/>
                <a:gd name="T68" fmla="*/ 8836 w 8851"/>
                <a:gd name="T69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51" h="137">
                  <a:moveTo>
                    <a:pt x="15" y="137"/>
                  </a:moveTo>
                  <a:lnTo>
                    <a:pt x="8" y="136"/>
                  </a:lnTo>
                  <a:lnTo>
                    <a:pt x="4" y="132"/>
                  </a:lnTo>
                  <a:lnTo>
                    <a:pt x="1" y="126"/>
                  </a:lnTo>
                  <a:lnTo>
                    <a:pt x="0" y="119"/>
                  </a:lnTo>
                  <a:lnTo>
                    <a:pt x="0" y="16"/>
                  </a:lnTo>
                  <a:lnTo>
                    <a:pt x="0" y="9"/>
                  </a:lnTo>
                  <a:lnTo>
                    <a:pt x="3" y="4"/>
                  </a:lnTo>
                  <a:lnTo>
                    <a:pt x="8" y="2"/>
                  </a:lnTo>
                  <a:lnTo>
                    <a:pt x="17" y="0"/>
                  </a:lnTo>
                  <a:lnTo>
                    <a:pt x="555" y="0"/>
                  </a:lnTo>
                  <a:lnTo>
                    <a:pt x="1094" y="0"/>
                  </a:lnTo>
                  <a:lnTo>
                    <a:pt x="1634" y="0"/>
                  </a:lnTo>
                  <a:lnTo>
                    <a:pt x="2173" y="0"/>
                  </a:lnTo>
                  <a:lnTo>
                    <a:pt x="2713" y="0"/>
                  </a:lnTo>
                  <a:lnTo>
                    <a:pt x="3252" y="0"/>
                  </a:lnTo>
                  <a:lnTo>
                    <a:pt x="3791" y="0"/>
                  </a:lnTo>
                  <a:lnTo>
                    <a:pt x="4331" y="0"/>
                  </a:lnTo>
                  <a:lnTo>
                    <a:pt x="4337" y="3"/>
                  </a:lnTo>
                  <a:lnTo>
                    <a:pt x="4341" y="8"/>
                  </a:lnTo>
                  <a:lnTo>
                    <a:pt x="4342" y="15"/>
                  </a:lnTo>
                  <a:lnTo>
                    <a:pt x="4338" y="24"/>
                  </a:lnTo>
                  <a:lnTo>
                    <a:pt x="4317" y="51"/>
                  </a:lnTo>
                  <a:lnTo>
                    <a:pt x="4291" y="80"/>
                  </a:lnTo>
                  <a:lnTo>
                    <a:pt x="4256" y="120"/>
                  </a:lnTo>
                  <a:lnTo>
                    <a:pt x="4244" y="132"/>
                  </a:lnTo>
                  <a:lnTo>
                    <a:pt x="4238" y="136"/>
                  </a:lnTo>
                  <a:lnTo>
                    <a:pt x="4230" y="137"/>
                  </a:lnTo>
                  <a:lnTo>
                    <a:pt x="3702" y="137"/>
                  </a:lnTo>
                  <a:lnTo>
                    <a:pt x="3176" y="137"/>
                  </a:lnTo>
                  <a:lnTo>
                    <a:pt x="2648" y="137"/>
                  </a:lnTo>
                  <a:lnTo>
                    <a:pt x="2122" y="137"/>
                  </a:lnTo>
                  <a:lnTo>
                    <a:pt x="1594" y="137"/>
                  </a:lnTo>
                  <a:lnTo>
                    <a:pt x="1068" y="137"/>
                  </a:lnTo>
                  <a:lnTo>
                    <a:pt x="541" y="137"/>
                  </a:lnTo>
                  <a:lnTo>
                    <a:pt x="15" y="137"/>
                  </a:lnTo>
                  <a:close/>
                  <a:moveTo>
                    <a:pt x="8836" y="0"/>
                  </a:moveTo>
                  <a:lnTo>
                    <a:pt x="8843" y="2"/>
                  </a:lnTo>
                  <a:lnTo>
                    <a:pt x="8847" y="5"/>
                  </a:lnTo>
                  <a:lnTo>
                    <a:pt x="8850" y="11"/>
                  </a:lnTo>
                  <a:lnTo>
                    <a:pt x="8851" y="19"/>
                  </a:lnTo>
                  <a:lnTo>
                    <a:pt x="8851" y="120"/>
                  </a:lnTo>
                  <a:lnTo>
                    <a:pt x="8851" y="128"/>
                  </a:lnTo>
                  <a:lnTo>
                    <a:pt x="8848" y="134"/>
                  </a:lnTo>
                  <a:lnTo>
                    <a:pt x="8843" y="136"/>
                  </a:lnTo>
                  <a:lnTo>
                    <a:pt x="8834" y="137"/>
                  </a:lnTo>
                  <a:lnTo>
                    <a:pt x="8326" y="137"/>
                  </a:lnTo>
                  <a:lnTo>
                    <a:pt x="7817" y="137"/>
                  </a:lnTo>
                  <a:lnTo>
                    <a:pt x="7309" y="137"/>
                  </a:lnTo>
                  <a:lnTo>
                    <a:pt x="6802" y="137"/>
                  </a:lnTo>
                  <a:lnTo>
                    <a:pt x="6293" y="137"/>
                  </a:lnTo>
                  <a:lnTo>
                    <a:pt x="5785" y="137"/>
                  </a:lnTo>
                  <a:lnTo>
                    <a:pt x="5277" y="137"/>
                  </a:lnTo>
                  <a:lnTo>
                    <a:pt x="4769" y="137"/>
                  </a:lnTo>
                  <a:lnTo>
                    <a:pt x="4763" y="135"/>
                  </a:lnTo>
                  <a:lnTo>
                    <a:pt x="4758" y="129"/>
                  </a:lnTo>
                  <a:lnTo>
                    <a:pt x="4757" y="122"/>
                  </a:lnTo>
                  <a:lnTo>
                    <a:pt x="4762" y="113"/>
                  </a:lnTo>
                  <a:lnTo>
                    <a:pt x="4843" y="16"/>
                  </a:lnTo>
                  <a:lnTo>
                    <a:pt x="4856" y="5"/>
                  </a:lnTo>
                  <a:lnTo>
                    <a:pt x="4864" y="2"/>
                  </a:lnTo>
                  <a:lnTo>
                    <a:pt x="4873" y="0"/>
                  </a:lnTo>
                  <a:lnTo>
                    <a:pt x="5368" y="0"/>
                  </a:lnTo>
                  <a:lnTo>
                    <a:pt x="5863" y="0"/>
                  </a:lnTo>
                  <a:lnTo>
                    <a:pt x="6359" y="0"/>
                  </a:lnTo>
                  <a:lnTo>
                    <a:pt x="6854" y="0"/>
                  </a:lnTo>
                  <a:lnTo>
                    <a:pt x="7350" y="0"/>
                  </a:lnTo>
                  <a:lnTo>
                    <a:pt x="7845" y="0"/>
                  </a:lnTo>
                  <a:lnTo>
                    <a:pt x="8341" y="0"/>
                  </a:lnTo>
                  <a:lnTo>
                    <a:pt x="88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</p:grpSp>
      <p:sp>
        <p:nvSpPr>
          <p:cNvPr id="21" name="Freeform 20"/>
          <p:cNvSpPr>
            <a:spLocks/>
          </p:cNvSpPr>
          <p:nvPr userDrawn="1"/>
        </p:nvSpPr>
        <p:spPr bwMode="auto">
          <a:xfrm>
            <a:off x="237067" y="224367"/>
            <a:ext cx="11726333" cy="5118100"/>
          </a:xfrm>
          <a:custGeom>
            <a:avLst/>
            <a:gdLst>
              <a:gd name="T0" fmla="*/ 5540 w 5540"/>
              <a:gd name="T1" fmla="*/ 2201 h 2418"/>
              <a:gd name="T2" fmla="*/ 4847 w 5540"/>
              <a:gd name="T3" fmla="*/ 2228 h 2418"/>
              <a:gd name="T4" fmla="*/ 4155 w 5540"/>
              <a:gd name="T5" fmla="*/ 2255 h 2418"/>
              <a:gd name="T6" fmla="*/ 3462 w 5540"/>
              <a:gd name="T7" fmla="*/ 2282 h 2418"/>
              <a:gd name="T8" fmla="*/ 2770 w 5540"/>
              <a:gd name="T9" fmla="*/ 2309 h 2418"/>
              <a:gd name="T10" fmla="*/ 2078 w 5540"/>
              <a:gd name="T11" fmla="*/ 2337 h 2418"/>
              <a:gd name="T12" fmla="*/ 1385 w 5540"/>
              <a:gd name="T13" fmla="*/ 2364 h 2418"/>
              <a:gd name="T14" fmla="*/ 693 w 5540"/>
              <a:gd name="T15" fmla="*/ 2391 h 2418"/>
              <a:gd name="T16" fmla="*/ 0 w 5540"/>
              <a:gd name="T17" fmla="*/ 2418 h 2418"/>
              <a:gd name="T18" fmla="*/ 0 w 5540"/>
              <a:gd name="T19" fmla="*/ 1813 h 2418"/>
              <a:gd name="T20" fmla="*/ 0 w 5540"/>
              <a:gd name="T21" fmla="*/ 1209 h 2418"/>
              <a:gd name="T22" fmla="*/ 0 w 5540"/>
              <a:gd name="T23" fmla="*/ 604 h 2418"/>
              <a:gd name="T24" fmla="*/ 0 w 5540"/>
              <a:gd name="T25" fmla="*/ 0 h 2418"/>
              <a:gd name="T26" fmla="*/ 693 w 5540"/>
              <a:gd name="T27" fmla="*/ 0 h 2418"/>
              <a:gd name="T28" fmla="*/ 1385 w 5540"/>
              <a:gd name="T29" fmla="*/ 0 h 2418"/>
              <a:gd name="T30" fmla="*/ 2078 w 5540"/>
              <a:gd name="T31" fmla="*/ 0 h 2418"/>
              <a:gd name="T32" fmla="*/ 2770 w 5540"/>
              <a:gd name="T33" fmla="*/ 0 h 2418"/>
              <a:gd name="T34" fmla="*/ 3462 w 5540"/>
              <a:gd name="T35" fmla="*/ 0 h 2418"/>
              <a:gd name="T36" fmla="*/ 4155 w 5540"/>
              <a:gd name="T37" fmla="*/ 0 h 2418"/>
              <a:gd name="T38" fmla="*/ 4847 w 5540"/>
              <a:gd name="T39" fmla="*/ 0 h 2418"/>
              <a:gd name="T40" fmla="*/ 5540 w 5540"/>
              <a:gd name="T41" fmla="*/ 0 h 2418"/>
              <a:gd name="T42" fmla="*/ 5540 w 5540"/>
              <a:gd name="T43" fmla="*/ 550 h 2418"/>
              <a:gd name="T44" fmla="*/ 5540 w 5540"/>
              <a:gd name="T45" fmla="*/ 1101 h 2418"/>
              <a:gd name="T46" fmla="*/ 5540 w 5540"/>
              <a:gd name="T47" fmla="*/ 1651 h 2418"/>
              <a:gd name="T48" fmla="*/ 5540 w 5540"/>
              <a:gd name="T49" fmla="*/ 2201 h 2418"/>
              <a:gd name="connsiteX0" fmla="*/ 8749 w 10000"/>
              <a:gd name="connsiteY0" fmla="*/ 9214 h 10000"/>
              <a:gd name="connsiteX1" fmla="*/ 7500 w 10000"/>
              <a:gd name="connsiteY1" fmla="*/ 9326 h 10000"/>
              <a:gd name="connsiteX2" fmla="*/ 6249 w 10000"/>
              <a:gd name="connsiteY2" fmla="*/ 9438 h 10000"/>
              <a:gd name="connsiteX3" fmla="*/ 5000 w 10000"/>
              <a:gd name="connsiteY3" fmla="*/ 9549 h 10000"/>
              <a:gd name="connsiteX4" fmla="*/ 3751 w 10000"/>
              <a:gd name="connsiteY4" fmla="*/ 9665 h 10000"/>
              <a:gd name="connsiteX5" fmla="*/ 2500 w 10000"/>
              <a:gd name="connsiteY5" fmla="*/ 9777 h 10000"/>
              <a:gd name="connsiteX6" fmla="*/ 1251 w 10000"/>
              <a:gd name="connsiteY6" fmla="*/ 9888 h 10000"/>
              <a:gd name="connsiteX7" fmla="*/ 0 w 10000"/>
              <a:gd name="connsiteY7" fmla="*/ 10000 h 10000"/>
              <a:gd name="connsiteX8" fmla="*/ 0 w 10000"/>
              <a:gd name="connsiteY8" fmla="*/ 7498 h 10000"/>
              <a:gd name="connsiteX9" fmla="*/ 0 w 10000"/>
              <a:gd name="connsiteY9" fmla="*/ 5000 h 10000"/>
              <a:gd name="connsiteX10" fmla="*/ 0 w 10000"/>
              <a:gd name="connsiteY10" fmla="*/ 2498 h 10000"/>
              <a:gd name="connsiteX11" fmla="*/ 0 w 10000"/>
              <a:gd name="connsiteY11" fmla="*/ 0 h 10000"/>
              <a:gd name="connsiteX12" fmla="*/ 1251 w 10000"/>
              <a:gd name="connsiteY12" fmla="*/ 0 h 10000"/>
              <a:gd name="connsiteX13" fmla="*/ 2500 w 10000"/>
              <a:gd name="connsiteY13" fmla="*/ 0 h 10000"/>
              <a:gd name="connsiteX14" fmla="*/ 3751 w 10000"/>
              <a:gd name="connsiteY14" fmla="*/ 0 h 10000"/>
              <a:gd name="connsiteX15" fmla="*/ 5000 w 10000"/>
              <a:gd name="connsiteY15" fmla="*/ 0 h 10000"/>
              <a:gd name="connsiteX16" fmla="*/ 6249 w 10000"/>
              <a:gd name="connsiteY16" fmla="*/ 0 h 10000"/>
              <a:gd name="connsiteX17" fmla="*/ 7500 w 10000"/>
              <a:gd name="connsiteY17" fmla="*/ 0 h 10000"/>
              <a:gd name="connsiteX18" fmla="*/ 8749 w 10000"/>
              <a:gd name="connsiteY18" fmla="*/ 0 h 10000"/>
              <a:gd name="connsiteX19" fmla="*/ 10000 w 10000"/>
              <a:gd name="connsiteY19" fmla="*/ 0 h 10000"/>
              <a:gd name="connsiteX20" fmla="*/ 10000 w 10000"/>
              <a:gd name="connsiteY20" fmla="*/ 2275 h 10000"/>
              <a:gd name="connsiteX21" fmla="*/ 10000 w 10000"/>
              <a:gd name="connsiteY21" fmla="*/ 4553 h 10000"/>
              <a:gd name="connsiteX22" fmla="*/ 10000 w 10000"/>
              <a:gd name="connsiteY22" fmla="*/ 6828 h 10000"/>
              <a:gd name="connsiteX23" fmla="*/ 10000 w 10000"/>
              <a:gd name="connsiteY23" fmla="*/ 9103 h 10000"/>
              <a:gd name="connsiteX24" fmla="*/ 8853 w 10000"/>
              <a:gd name="connsiteY24" fmla="*/ 9452 h 10000"/>
              <a:gd name="connsiteX0" fmla="*/ 8749 w 10000"/>
              <a:gd name="connsiteY0" fmla="*/ 9214 h 10000"/>
              <a:gd name="connsiteX1" fmla="*/ 7500 w 10000"/>
              <a:gd name="connsiteY1" fmla="*/ 9326 h 10000"/>
              <a:gd name="connsiteX2" fmla="*/ 6249 w 10000"/>
              <a:gd name="connsiteY2" fmla="*/ 9438 h 10000"/>
              <a:gd name="connsiteX3" fmla="*/ 5000 w 10000"/>
              <a:gd name="connsiteY3" fmla="*/ 9549 h 10000"/>
              <a:gd name="connsiteX4" fmla="*/ 3751 w 10000"/>
              <a:gd name="connsiteY4" fmla="*/ 9665 h 10000"/>
              <a:gd name="connsiteX5" fmla="*/ 2500 w 10000"/>
              <a:gd name="connsiteY5" fmla="*/ 9777 h 10000"/>
              <a:gd name="connsiteX6" fmla="*/ 1251 w 10000"/>
              <a:gd name="connsiteY6" fmla="*/ 9888 h 10000"/>
              <a:gd name="connsiteX7" fmla="*/ 0 w 10000"/>
              <a:gd name="connsiteY7" fmla="*/ 10000 h 10000"/>
              <a:gd name="connsiteX8" fmla="*/ 0 w 10000"/>
              <a:gd name="connsiteY8" fmla="*/ 7498 h 10000"/>
              <a:gd name="connsiteX9" fmla="*/ 0 w 10000"/>
              <a:gd name="connsiteY9" fmla="*/ 5000 h 10000"/>
              <a:gd name="connsiteX10" fmla="*/ 0 w 10000"/>
              <a:gd name="connsiteY10" fmla="*/ 2498 h 10000"/>
              <a:gd name="connsiteX11" fmla="*/ 0 w 10000"/>
              <a:gd name="connsiteY11" fmla="*/ 0 h 10000"/>
              <a:gd name="connsiteX12" fmla="*/ 1251 w 10000"/>
              <a:gd name="connsiteY12" fmla="*/ 0 h 10000"/>
              <a:gd name="connsiteX13" fmla="*/ 2500 w 10000"/>
              <a:gd name="connsiteY13" fmla="*/ 0 h 10000"/>
              <a:gd name="connsiteX14" fmla="*/ 3751 w 10000"/>
              <a:gd name="connsiteY14" fmla="*/ 0 h 10000"/>
              <a:gd name="connsiteX15" fmla="*/ 5000 w 10000"/>
              <a:gd name="connsiteY15" fmla="*/ 0 h 10000"/>
              <a:gd name="connsiteX16" fmla="*/ 6249 w 10000"/>
              <a:gd name="connsiteY16" fmla="*/ 0 h 10000"/>
              <a:gd name="connsiteX17" fmla="*/ 7500 w 10000"/>
              <a:gd name="connsiteY17" fmla="*/ 0 h 10000"/>
              <a:gd name="connsiteX18" fmla="*/ 8749 w 10000"/>
              <a:gd name="connsiteY18" fmla="*/ 0 h 10000"/>
              <a:gd name="connsiteX19" fmla="*/ 10000 w 10000"/>
              <a:gd name="connsiteY19" fmla="*/ 0 h 10000"/>
              <a:gd name="connsiteX20" fmla="*/ 10000 w 10000"/>
              <a:gd name="connsiteY20" fmla="*/ 2275 h 10000"/>
              <a:gd name="connsiteX21" fmla="*/ 10000 w 10000"/>
              <a:gd name="connsiteY21" fmla="*/ 4553 h 10000"/>
              <a:gd name="connsiteX22" fmla="*/ 10000 w 10000"/>
              <a:gd name="connsiteY22" fmla="*/ 6828 h 10000"/>
              <a:gd name="connsiteX23" fmla="*/ 10000 w 10000"/>
              <a:gd name="connsiteY23" fmla="*/ 9103 h 10000"/>
              <a:gd name="connsiteX0" fmla="*/ 7500 w 10000"/>
              <a:gd name="connsiteY0" fmla="*/ 9326 h 10000"/>
              <a:gd name="connsiteX1" fmla="*/ 6249 w 10000"/>
              <a:gd name="connsiteY1" fmla="*/ 9438 h 10000"/>
              <a:gd name="connsiteX2" fmla="*/ 5000 w 10000"/>
              <a:gd name="connsiteY2" fmla="*/ 9549 h 10000"/>
              <a:gd name="connsiteX3" fmla="*/ 3751 w 10000"/>
              <a:gd name="connsiteY3" fmla="*/ 9665 h 10000"/>
              <a:gd name="connsiteX4" fmla="*/ 2500 w 10000"/>
              <a:gd name="connsiteY4" fmla="*/ 9777 h 10000"/>
              <a:gd name="connsiteX5" fmla="*/ 1251 w 10000"/>
              <a:gd name="connsiteY5" fmla="*/ 9888 h 10000"/>
              <a:gd name="connsiteX6" fmla="*/ 0 w 10000"/>
              <a:gd name="connsiteY6" fmla="*/ 10000 h 10000"/>
              <a:gd name="connsiteX7" fmla="*/ 0 w 10000"/>
              <a:gd name="connsiteY7" fmla="*/ 7498 h 10000"/>
              <a:gd name="connsiteX8" fmla="*/ 0 w 10000"/>
              <a:gd name="connsiteY8" fmla="*/ 5000 h 10000"/>
              <a:gd name="connsiteX9" fmla="*/ 0 w 10000"/>
              <a:gd name="connsiteY9" fmla="*/ 2498 h 10000"/>
              <a:gd name="connsiteX10" fmla="*/ 0 w 10000"/>
              <a:gd name="connsiteY10" fmla="*/ 0 h 10000"/>
              <a:gd name="connsiteX11" fmla="*/ 1251 w 10000"/>
              <a:gd name="connsiteY11" fmla="*/ 0 h 10000"/>
              <a:gd name="connsiteX12" fmla="*/ 2500 w 10000"/>
              <a:gd name="connsiteY12" fmla="*/ 0 h 10000"/>
              <a:gd name="connsiteX13" fmla="*/ 3751 w 10000"/>
              <a:gd name="connsiteY13" fmla="*/ 0 h 10000"/>
              <a:gd name="connsiteX14" fmla="*/ 5000 w 10000"/>
              <a:gd name="connsiteY14" fmla="*/ 0 h 10000"/>
              <a:gd name="connsiteX15" fmla="*/ 6249 w 10000"/>
              <a:gd name="connsiteY15" fmla="*/ 0 h 10000"/>
              <a:gd name="connsiteX16" fmla="*/ 7500 w 10000"/>
              <a:gd name="connsiteY16" fmla="*/ 0 h 10000"/>
              <a:gd name="connsiteX17" fmla="*/ 8749 w 10000"/>
              <a:gd name="connsiteY17" fmla="*/ 0 h 10000"/>
              <a:gd name="connsiteX18" fmla="*/ 10000 w 10000"/>
              <a:gd name="connsiteY18" fmla="*/ 0 h 10000"/>
              <a:gd name="connsiteX19" fmla="*/ 10000 w 10000"/>
              <a:gd name="connsiteY19" fmla="*/ 2275 h 10000"/>
              <a:gd name="connsiteX20" fmla="*/ 10000 w 10000"/>
              <a:gd name="connsiteY20" fmla="*/ 4553 h 10000"/>
              <a:gd name="connsiteX21" fmla="*/ 10000 w 10000"/>
              <a:gd name="connsiteY21" fmla="*/ 6828 h 10000"/>
              <a:gd name="connsiteX22" fmla="*/ 10000 w 10000"/>
              <a:gd name="connsiteY22" fmla="*/ 9103 h 10000"/>
              <a:gd name="connsiteX0" fmla="*/ 6249 w 10000"/>
              <a:gd name="connsiteY0" fmla="*/ 9438 h 10000"/>
              <a:gd name="connsiteX1" fmla="*/ 5000 w 10000"/>
              <a:gd name="connsiteY1" fmla="*/ 9549 h 10000"/>
              <a:gd name="connsiteX2" fmla="*/ 3751 w 10000"/>
              <a:gd name="connsiteY2" fmla="*/ 9665 h 10000"/>
              <a:gd name="connsiteX3" fmla="*/ 2500 w 10000"/>
              <a:gd name="connsiteY3" fmla="*/ 9777 h 10000"/>
              <a:gd name="connsiteX4" fmla="*/ 1251 w 10000"/>
              <a:gd name="connsiteY4" fmla="*/ 9888 h 10000"/>
              <a:gd name="connsiteX5" fmla="*/ 0 w 10000"/>
              <a:gd name="connsiteY5" fmla="*/ 10000 h 10000"/>
              <a:gd name="connsiteX6" fmla="*/ 0 w 10000"/>
              <a:gd name="connsiteY6" fmla="*/ 7498 h 10000"/>
              <a:gd name="connsiteX7" fmla="*/ 0 w 10000"/>
              <a:gd name="connsiteY7" fmla="*/ 5000 h 10000"/>
              <a:gd name="connsiteX8" fmla="*/ 0 w 10000"/>
              <a:gd name="connsiteY8" fmla="*/ 2498 h 10000"/>
              <a:gd name="connsiteX9" fmla="*/ 0 w 10000"/>
              <a:gd name="connsiteY9" fmla="*/ 0 h 10000"/>
              <a:gd name="connsiteX10" fmla="*/ 1251 w 10000"/>
              <a:gd name="connsiteY10" fmla="*/ 0 h 10000"/>
              <a:gd name="connsiteX11" fmla="*/ 2500 w 10000"/>
              <a:gd name="connsiteY11" fmla="*/ 0 h 10000"/>
              <a:gd name="connsiteX12" fmla="*/ 3751 w 10000"/>
              <a:gd name="connsiteY12" fmla="*/ 0 h 10000"/>
              <a:gd name="connsiteX13" fmla="*/ 5000 w 10000"/>
              <a:gd name="connsiteY13" fmla="*/ 0 h 10000"/>
              <a:gd name="connsiteX14" fmla="*/ 6249 w 10000"/>
              <a:gd name="connsiteY14" fmla="*/ 0 h 10000"/>
              <a:gd name="connsiteX15" fmla="*/ 7500 w 10000"/>
              <a:gd name="connsiteY15" fmla="*/ 0 h 10000"/>
              <a:gd name="connsiteX16" fmla="*/ 8749 w 10000"/>
              <a:gd name="connsiteY16" fmla="*/ 0 h 10000"/>
              <a:gd name="connsiteX17" fmla="*/ 10000 w 10000"/>
              <a:gd name="connsiteY17" fmla="*/ 0 h 10000"/>
              <a:gd name="connsiteX18" fmla="*/ 10000 w 10000"/>
              <a:gd name="connsiteY18" fmla="*/ 2275 h 10000"/>
              <a:gd name="connsiteX19" fmla="*/ 10000 w 10000"/>
              <a:gd name="connsiteY19" fmla="*/ 4553 h 10000"/>
              <a:gd name="connsiteX20" fmla="*/ 10000 w 10000"/>
              <a:gd name="connsiteY20" fmla="*/ 6828 h 10000"/>
              <a:gd name="connsiteX21" fmla="*/ 10000 w 10000"/>
              <a:gd name="connsiteY21" fmla="*/ 9103 h 10000"/>
              <a:gd name="connsiteX0" fmla="*/ 5000 w 10000"/>
              <a:gd name="connsiteY0" fmla="*/ 9549 h 10000"/>
              <a:gd name="connsiteX1" fmla="*/ 3751 w 10000"/>
              <a:gd name="connsiteY1" fmla="*/ 9665 h 10000"/>
              <a:gd name="connsiteX2" fmla="*/ 2500 w 10000"/>
              <a:gd name="connsiteY2" fmla="*/ 9777 h 10000"/>
              <a:gd name="connsiteX3" fmla="*/ 1251 w 10000"/>
              <a:gd name="connsiteY3" fmla="*/ 9888 h 10000"/>
              <a:gd name="connsiteX4" fmla="*/ 0 w 10000"/>
              <a:gd name="connsiteY4" fmla="*/ 10000 h 10000"/>
              <a:gd name="connsiteX5" fmla="*/ 0 w 10000"/>
              <a:gd name="connsiteY5" fmla="*/ 7498 h 10000"/>
              <a:gd name="connsiteX6" fmla="*/ 0 w 10000"/>
              <a:gd name="connsiteY6" fmla="*/ 5000 h 10000"/>
              <a:gd name="connsiteX7" fmla="*/ 0 w 10000"/>
              <a:gd name="connsiteY7" fmla="*/ 2498 h 10000"/>
              <a:gd name="connsiteX8" fmla="*/ 0 w 10000"/>
              <a:gd name="connsiteY8" fmla="*/ 0 h 10000"/>
              <a:gd name="connsiteX9" fmla="*/ 1251 w 10000"/>
              <a:gd name="connsiteY9" fmla="*/ 0 h 10000"/>
              <a:gd name="connsiteX10" fmla="*/ 2500 w 10000"/>
              <a:gd name="connsiteY10" fmla="*/ 0 h 10000"/>
              <a:gd name="connsiteX11" fmla="*/ 3751 w 10000"/>
              <a:gd name="connsiteY11" fmla="*/ 0 h 10000"/>
              <a:gd name="connsiteX12" fmla="*/ 5000 w 10000"/>
              <a:gd name="connsiteY12" fmla="*/ 0 h 10000"/>
              <a:gd name="connsiteX13" fmla="*/ 6249 w 10000"/>
              <a:gd name="connsiteY13" fmla="*/ 0 h 10000"/>
              <a:gd name="connsiteX14" fmla="*/ 7500 w 10000"/>
              <a:gd name="connsiteY14" fmla="*/ 0 h 10000"/>
              <a:gd name="connsiteX15" fmla="*/ 8749 w 10000"/>
              <a:gd name="connsiteY15" fmla="*/ 0 h 10000"/>
              <a:gd name="connsiteX16" fmla="*/ 10000 w 10000"/>
              <a:gd name="connsiteY16" fmla="*/ 0 h 10000"/>
              <a:gd name="connsiteX17" fmla="*/ 10000 w 10000"/>
              <a:gd name="connsiteY17" fmla="*/ 2275 h 10000"/>
              <a:gd name="connsiteX18" fmla="*/ 10000 w 10000"/>
              <a:gd name="connsiteY18" fmla="*/ 4553 h 10000"/>
              <a:gd name="connsiteX19" fmla="*/ 10000 w 10000"/>
              <a:gd name="connsiteY19" fmla="*/ 6828 h 10000"/>
              <a:gd name="connsiteX20" fmla="*/ 10000 w 10000"/>
              <a:gd name="connsiteY20" fmla="*/ 9103 h 10000"/>
              <a:gd name="connsiteX0" fmla="*/ 3751 w 10000"/>
              <a:gd name="connsiteY0" fmla="*/ 9665 h 10000"/>
              <a:gd name="connsiteX1" fmla="*/ 2500 w 10000"/>
              <a:gd name="connsiteY1" fmla="*/ 9777 h 10000"/>
              <a:gd name="connsiteX2" fmla="*/ 1251 w 10000"/>
              <a:gd name="connsiteY2" fmla="*/ 9888 h 10000"/>
              <a:gd name="connsiteX3" fmla="*/ 0 w 10000"/>
              <a:gd name="connsiteY3" fmla="*/ 10000 h 10000"/>
              <a:gd name="connsiteX4" fmla="*/ 0 w 10000"/>
              <a:gd name="connsiteY4" fmla="*/ 7498 h 10000"/>
              <a:gd name="connsiteX5" fmla="*/ 0 w 10000"/>
              <a:gd name="connsiteY5" fmla="*/ 5000 h 10000"/>
              <a:gd name="connsiteX6" fmla="*/ 0 w 10000"/>
              <a:gd name="connsiteY6" fmla="*/ 2498 h 10000"/>
              <a:gd name="connsiteX7" fmla="*/ 0 w 10000"/>
              <a:gd name="connsiteY7" fmla="*/ 0 h 10000"/>
              <a:gd name="connsiteX8" fmla="*/ 1251 w 10000"/>
              <a:gd name="connsiteY8" fmla="*/ 0 h 10000"/>
              <a:gd name="connsiteX9" fmla="*/ 2500 w 10000"/>
              <a:gd name="connsiteY9" fmla="*/ 0 h 10000"/>
              <a:gd name="connsiteX10" fmla="*/ 3751 w 10000"/>
              <a:gd name="connsiteY10" fmla="*/ 0 h 10000"/>
              <a:gd name="connsiteX11" fmla="*/ 5000 w 10000"/>
              <a:gd name="connsiteY11" fmla="*/ 0 h 10000"/>
              <a:gd name="connsiteX12" fmla="*/ 6249 w 10000"/>
              <a:gd name="connsiteY12" fmla="*/ 0 h 10000"/>
              <a:gd name="connsiteX13" fmla="*/ 7500 w 10000"/>
              <a:gd name="connsiteY13" fmla="*/ 0 h 10000"/>
              <a:gd name="connsiteX14" fmla="*/ 8749 w 10000"/>
              <a:gd name="connsiteY14" fmla="*/ 0 h 10000"/>
              <a:gd name="connsiteX15" fmla="*/ 10000 w 10000"/>
              <a:gd name="connsiteY15" fmla="*/ 0 h 10000"/>
              <a:gd name="connsiteX16" fmla="*/ 10000 w 10000"/>
              <a:gd name="connsiteY16" fmla="*/ 2275 h 10000"/>
              <a:gd name="connsiteX17" fmla="*/ 10000 w 10000"/>
              <a:gd name="connsiteY17" fmla="*/ 4553 h 10000"/>
              <a:gd name="connsiteX18" fmla="*/ 10000 w 10000"/>
              <a:gd name="connsiteY18" fmla="*/ 6828 h 10000"/>
              <a:gd name="connsiteX19" fmla="*/ 10000 w 10000"/>
              <a:gd name="connsiteY19" fmla="*/ 9103 h 10000"/>
              <a:gd name="connsiteX0" fmla="*/ 2500 w 10000"/>
              <a:gd name="connsiteY0" fmla="*/ 9777 h 10000"/>
              <a:gd name="connsiteX1" fmla="*/ 1251 w 10000"/>
              <a:gd name="connsiteY1" fmla="*/ 9888 h 10000"/>
              <a:gd name="connsiteX2" fmla="*/ 0 w 10000"/>
              <a:gd name="connsiteY2" fmla="*/ 10000 h 10000"/>
              <a:gd name="connsiteX3" fmla="*/ 0 w 10000"/>
              <a:gd name="connsiteY3" fmla="*/ 7498 h 10000"/>
              <a:gd name="connsiteX4" fmla="*/ 0 w 10000"/>
              <a:gd name="connsiteY4" fmla="*/ 5000 h 10000"/>
              <a:gd name="connsiteX5" fmla="*/ 0 w 10000"/>
              <a:gd name="connsiteY5" fmla="*/ 2498 h 10000"/>
              <a:gd name="connsiteX6" fmla="*/ 0 w 10000"/>
              <a:gd name="connsiteY6" fmla="*/ 0 h 10000"/>
              <a:gd name="connsiteX7" fmla="*/ 1251 w 10000"/>
              <a:gd name="connsiteY7" fmla="*/ 0 h 10000"/>
              <a:gd name="connsiteX8" fmla="*/ 2500 w 10000"/>
              <a:gd name="connsiteY8" fmla="*/ 0 h 10000"/>
              <a:gd name="connsiteX9" fmla="*/ 3751 w 10000"/>
              <a:gd name="connsiteY9" fmla="*/ 0 h 10000"/>
              <a:gd name="connsiteX10" fmla="*/ 5000 w 10000"/>
              <a:gd name="connsiteY10" fmla="*/ 0 h 10000"/>
              <a:gd name="connsiteX11" fmla="*/ 6249 w 10000"/>
              <a:gd name="connsiteY11" fmla="*/ 0 h 10000"/>
              <a:gd name="connsiteX12" fmla="*/ 7500 w 10000"/>
              <a:gd name="connsiteY12" fmla="*/ 0 h 10000"/>
              <a:gd name="connsiteX13" fmla="*/ 8749 w 10000"/>
              <a:gd name="connsiteY13" fmla="*/ 0 h 10000"/>
              <a:gd name="connsiteX14" fmla="*/ 10000 w 10000"/>
              <a:gd name="connsiteY14" fmla="*/ 0 h 10000"/>
              <a:gd name="connsiteX15" fmla="*/ 10000 w 10000"/>
              <a:gd name="connsiteY15" fmla="*/ 2275 h 10000"/>
              <a:gd name="connsiteX16" fmla="*/ 10000 w 10000"/>
              <a:gd name="connsiteY16" fmla="*/ 4553 h 10000"/>
              <a:gd name="connsiteX17" fmla="*/ 10000 w 10000"/>
              <a:gd name="connsiteY17" fmla="*/ 6828 h 10000"/>
              <a:gd name="connsiteX18" fmla="*/ 10000 w 10000"/>
              <a:gd name="connsiteY18" fmla="*/ 9103 h 10000"/>
              <a:gd name="connsiteX0" fmla="*/ 1251 w 10000"/>
              <a:gd name="connsiteY0" fmla="*/ 9888 h 10000"/>
              <a:gd name="connsiteX1" fmla="*/ 0 w 10000"/>
              <a:gd name="connsiteY1" fmla="*/ 10000 h 10000"/>
              <a:gd name="connsiteX2" fmla="*/ 0 w 10000"/>
              <a:gd name="connsiteY2" fmla="*/ 7498 h 10000"/>
              <a:gd name="connsiteX3" fmla="*/ 0 w 10000"/>
              <a:gd name="connsiteY3" fmla="*/ 5000 h 10000"/>
              <a:gd name="connsiteX4" fmla="*/ 0 w 10000"/>
              <a:gd name="connsiteY4" fmla="*/ 2498 h 10000"/>
              <a:gd name="connsiteX5" fmla="*/ 0 w 10000"/>
              <a:gd name="connsiteY5" fmla="*/ 0 h 10000"/>
              <a:gd name="connsiteX6" fmla="*/ 1251 w 10000"/>
              <a:gd name="connsiteY6" fmla="*/ 0 h 10000"/>
              <a:gd name="connsiteX7" fmla="*/ 2500 w 10000"/>
              <a:gd name="connsiteY7" fmla="*/ 0 h 10000"/>
              <a:gd name="connsiteX8" fmla="*/ 3751 w 10000"/>
              <a:gd name="connsiteY8" fmla="*/ 0 h 10000"/>
              <a:gd name="connsiteX9" fmla="*/ 5000 w 10000"/>
              <a:gd name="connsiteY9" fmla="*/ 0 h 10000"/>
              <a:gd name="connsiteX10" fmla="*/ 6249 w 10000"/>
              <a:gd name="connsiteY10" fmla="*/ 0 h 10000"/>
              <a:gd name="connsiteX11" fmla="*/ 7500 w 10000"/>
              <a:gd name="connsiteY11" fmla="*/ 0 h 10000"/>
              <a:gd name="connsiteX12" fmla="*/ 8749 w 10000"/>
              <a:gd name="connsiteY12" fmla="*/ 0 h 10000"/>
              <a:gd name="connsiteX13" fmla="*/ 10000 w 10000"/>
              <a:gd name="connsiteY13" fmla="*/ 0 h 10000"/>
              <a:gd name="connsiteX14" fmla="*/ 10000 w 10000"/>
              <a:gd name="connsiteY14" fmla="*/ 2275 h 10000"/>
              <a:gd name="connsiteX15" fmla="*/ 10000 w 10000"/>
              <a:gd name="connsiteY15" fmla="*/ 4553 h 10000"/>
              <a:gd name="connsiteX16" fmla="*/ 10000 w 10000"/>
              <a:gd name="connsiteY16" fmla="*/ 6828 h 10000"/>
              <a:gd name="connsiteX17" fmla="*/ 10000 w 10000"/>
              <a:gd name="connsiteY17" fmla="*/ 9103 h 10000"/>
              <a:gd name="connsiteX0" fmla="*/ 0 w 10000"/>
              <a:gd name="connsiteY0" fmla="*/ 10000 h 10000"/>
              <a:gd name="connsiteX1" fmla="*/ 0 w 10000"/>
              <a:gd name="connsiteY1" fmla="*/ 7498 h 10000"/>
              <a:gd name="connsiteX2" fmla="*/ 0 w 10000"/>
              <a:gd name="connsiteY2" fmla="*/ 5000 h 10000"/>
              <a:gd name="connsiteX3" fmla="*/ 0 w 10000"/>
              <a:gd name="connsiteY3" fmla="*/ 2498 h 10000"/>
              <a:gd name="connsiteX4" fmla="*/ 0 w 10000"/>
              <a:gd name="connsiteY4" fmla="*/ 0 h 10000"/>
              <a:gd name="connsiteX5" fmla="*/ 1251 w 10000"/>
              <a:gd name="connsiteY5" fmla="*/ 0 h 10000"/>
              <a:gd name="connsiteX6" fmla="*/ 2500 w 10000"/>
              <a:gd name="connsiteY6" fmla="*/ 0 h 10000"/>
              <a:gd name="connsiteX7" fmla="*/ 3751 w 10000"/>
              <a:gd name="connsiteY7" fmla="*/ 0 h 10000"/>
              <a:gd name="connsiteX8" fmla="*/ 5000 w 10000"/>
              <a:gd name="connsiteY8" fmla="*/ 0 h 10000"/>
              <a:gd name="connsiteX9" fmla="*/ 6249 w 10000"/>
              <a:gd name="connsiteY9" fmla="*/ 0 h 10000"/>
              <a:gd name="connsiteX10" fmla="*/ 7500 w 10000"/>
              <a:gd name="connsiteY10" fmla="*/ 0 h 10000"/>
              <a:gd name="connsiteX11" fmla="*/ 8749 w 10000"/>
              <a:gd name="connsiteY11" fmla="*/ 0 h 10000"/>
              <a:gd name="connsiteX12" fmla="*/ 10000 w 10000"/>
              <a:gd name="connsiteY12" fmla="*/ 0 h 10000"/>
              <a:gd name="connsiteX13" fmla="*/ 10000 w 10000"/>
              <a:gd name="connsiteY13" fmla="*/ 2275 h 10000"/>
              <a:gd name="connsiteX14" fmla="*/ 10000 w 10000"/>
              <a:gd name="connsiteY14" fmla="*/ 4553 h 10000"/>
              <a:gd name="connsiteX15" fmla="*/ 10000 w 10000"/>
              <a:gd name="connsiteY15" fmla="*/ 6828 h 10000"/>
              <a:gd name="connsiteX16" fmla="*/ 10000 w 10000"/>
              <a:gd name="connsiteY16" fmla="*/ 910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7498"/>
                </a:lnTo>
                <a:lnTo>
                  <a:pt x="0" y="5000"/>
                </a:lnTo>
                <a:lnTo>
                  <a:pt x="0" y="2498"/>
                </a:lnTo>
                <a:lnTo>
                  <a:pt x="0" y="0"/>
                </a:lnTo>
                <a:lnTo>
                  <a:pt x="1251" y="0"/>
                </a:lnTo>
                <a:lnTo>
                  <a:pt x="2500" y="0"/>
                </a:lnTo>
                <a:lnTo>
                  <a:pt x="3751" y="0"/>
                </a:lnTo>
                <a:lnTo>
                  <a:pt x="5000" y="0"/>
                </a:lnTo>
                <a:lnTo>
                  <a:pt x="6249" y="0"/>
                </a:lnTo>
                <a:lnTo>
                  <a:pt x="7500" y="0"/>
                </a:lnTo>
                <a:lnTo>
                  <a:pt x="8749" y="0"/>
                </a:lnTo>
                <a:lnTo>
                  <a:pt x="10000" y="0"/>
                </a:lnTo>
                <a:lnTo>
                  <a:pt x="10000" y="2275"/>
                </a:lnTo>
                <a:lnTo>
                  <a:pt x="10000" y="4553"/>
                </a:lnTo>
                <a:lnTo>
                  <a:pt x="10000" y="6828"/>
                </a:lnTo>
                <a:lnTo>
                  <a:pt x="10000" y="9103"/>
                </a:lnTo>
              </a:path>
            </a:pathLst>
          </a:custGeom>
          <a:noFill/>
          <a:ln w="15875" cap="sq">
            <a:solidFill>
              <a:schemeClr val="bg1"/>
            </a:solidFill>
            <a:miter lim="800000"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3200"/>
          </a:p>
        </p:txBody>
      </p:sp>
      <p:sp>
        <p:nvSpPr>
          <p:cNvPr id="12" name="Freeform 7"/>
          <p:cNvSpPr>
            <a:spLocks/>
          </p:cNvSpPr>
          <p:nvPr userDrawn="1"/>
        </p:nvSpPr>
        <p:spPr bwMode="auto">
          <a:xfrm>
            <a:off x="-1" y="4869186"/>
            <a:ext cx="12192001" cy="505533"/>
          </a:xfrm>
          <a:custGeom>
            <a:avLst/>
            <a:gdLst>
              <a:gd name="T0" fmla="*/ 0 w 5764"/>
              <a:gd name="T1" fmla="*/ 225 h 239"/>
              <a:gd name="T2" fmla="*/ 0 w 5764"/>
              <a:gd name="T3" fmla="*/ 239 h 239"/>
              <a:gd name="T4" fmla="*/ 721 w 5764"/>
              <a:gd name="T5" fmla="*/ 214 h 239"/>
              <a:gd name="T6" fmla="*/ 1441 w 5764"/>
              <a:gd name="T7" fmla="*/ 189 h 239"/>
              <a:gd name="T8" fmla="*/ 2162 w 5764"/>
              <a:gd name="T9" fmla="*/ 164 h 239"/>
              <a:gd name="T10" fmla="*/ 2882 w 5764"/>
              <a:gd name="T11" fmla="*/ 139 h 239"/>
              <a:gd name="T12" fmla="*/ 3603 w 5764"/>
              <a:gd name="T13" fmla="*/ 114 h 239"/>
              <a:gd name="T14" fmla="*/ 4323 w 5764"/>
              <a:gd name="T15" fmla="*/ 89 h 239"/>
              <a:gd name="T16" fmla="*/ 5044 w 5764"/>
              <a:gd name="T17" fmla="*/ 64 h 239"/>
              <a:gd name="T18" fmla="*/ 5764 w 5764"/>
              <a:gd name="T19" fmla="*/ 40 h 239"/>
              <a:gd name="T20" fmla="*/ 5764 w 5764"/>
              <a:gd name="T21" fmla="*/ 0 h 239"/>
              <a:gd name="T22" fmla="*/ 5044 w 5764"/>
              <a:gd name="T23" fmla="*/ 28 h 239"/>
              <a:gd name="T24" fmla="*/ 4323 w 5764"/>
              <a:gd name="T25" fmla="*/ 56 h 239"/>
              <a:gd name="T26" fmla="*/ 3603 w 5764"/>
              <a:gd name="T27" fmla="*/ 84 h 239"/>
              <a:gd name="T28" fmla="*/ 2882 w 5764"/>
              <a:gd name="T29" fmla="*/ 112 h 239"/>
              <a:gd name="T30" fmla="*/ 2162 w 5764"/>
              <a:gd name="T31" fmla="*/ 140 h 239"/>
              <a:gd name="T32" fmla="*/ 1441 w 5764"/>
              <a:gd name="T33" fmla="*/ 168 h 239"/>
              <a:gd name="T34" fmla="*/ 721 w 5764"/>
              <a:gd name="T35" fmla="*/ 196 h 239"/>
              <a:gd name="T36" fmla="*/ 0 w 5764"/>
              <a:gd name="T37" fmla="*/ 225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4" h="239">
                <a:moveTo>
                  <a:pt x="0" y="225"/>
                </a:moveTo>
                <a:lnTo>
                  <a:pt x="0" y="239"/>
                </a:lnTo>
                <a:lnTo>
                  <a:pt x="721" y="214"/>
                </a:lnTo>
                <a:lnTo>
                  <a:pt x="1441" y="189"/>
                </a:lnTo>
                <a:lnTo>
                  <a:pt x="2162" y="164"/>
                </a:lnTo>
                <a:lnTo>
                  <a:pt x="2882" y="139"/>
                </a:lnTo>
                <a:lnTo>
                  <a:pt x="3603" y="114"/>
                </a:lnTo>
                <a:lnTo>
                  <a:pt x="4323" y="89"/>
                </a:lnTo>
                <a:lnTo>
                  <a:pt x="5044" y="64"/>
                </a:lnTo>
                <a:lnTo>
                  <a:pt x="5764" y="40"/>
                </a:lnTo>
                <a:lnTo>
                  <a:pt x="5764" y="0"/>
                </a:lnTo>
                <a:lnTo>
                  <a:pt x="5044" y="28"/>
                </a:lnTo>
                <a:lnTo>
                  <a:pt x="4323" y="56"/>
                </a:lnTo>
                <a:lnTo>
                  <a:pt x="3603" y="84"/>
                </a:lnTo>
                <a:lnTo>
                  <a:pt x="2882" y="112"/>
                </a:lnTo>
                <a:lnTo>
                  <a:pt x="2162" y="140"/>
                </a:lnTo>
                <a:lnTo>
                  <a:pt x="1441" y="168"/>
                </a:lnTo>
                <a:lnTo>
                  <a:pt x="721" y="196"/>
                </a:lnTo>
                <a:lnTo>
                  <a:pt x="0" y="225"/>
                </a:lnTo>
                <a:close/>
              </a:path>
            </a:pathLst>
          </a:custGeom>
          <a:solidFill>
            <a:srgbClr val="FCC96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320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22300" y="2852921"/>
            <a:ext cx="7586133" cy="672092"/>
          </a:xfrm>
        </p:spPr>
        <p:txBody>
          <a:bodyPr tIns="0" bIns="0" anchor="t" anchorCtr="0"/>
          <a:lstStyle>
            <a:lvl1pPr marL="0" indent="0">
              <a:spcAft>
                <a:spcPts val="0"/>
              </a:spcAft>
              <a:buFontTx/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Etunimi</a:t>
            </a:r>
            <a:r>
              <a:rPr lang="en-US" dirty="0" smtClean="0"/>
              <a:t> </a:t>
            </a:r>
            <a:r>
              <a:rPr lang="en-US" dirty="0" err="1" smtClean="0"/>
              <a:t>Sukunimi</a:t>
            </a:r>
            <a:endParaRPr lang="en-US" dirty="0" smtClean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622300" y="3525017"/>
            <a:ext cx="7586133" cy="288037"/>
          </a:xfrm>
        </p:spPr>
        <p:txBody>
          <a:bodyPr tIns="0" bIns="0"/>
          <a:lstStyle>
            <a:lvl1pPr marL="0" indent="0">
              <a:spcAft>
                <a:spcPts val="0"/>
              </a:spcAft>
              <a:buFontTx/>
              <a:buNone/>
              <a:defRPr sz="18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Titteli</a:t>
            </a:r>
            <a:endParaRPr lang="fi-FI" dirty="0"/>
          </a:p>
        </p:txBody>
      </p:sp>
      <p:sp>
        <p:nvSpPr>
          <p:cNvPr id="23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622300" y="3813055"/>
            <a:ext cx="7586133" cy="288040"/>
          </a:xfrm>
        </p:spPr>
        <p:txBody>
          <a:bodyPr tIns="0" bIns="0"/>
          <a:lstStyle>
            <a:lvl1pPr marL="0" indent="0">
              <a:spcAft>
                <a:spcPts val="0"/>
              </a:spcAft>
              <a:buFontTx/>
              <a:buNone/>
              <a:defRPr sz="18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Päiväys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2801" y="6667200"/>
            <a:ext cx="613665" cy="117856"/>
          </a:xfrm>
          <a:prstGeom prst="rect">
            <a:avLst/>
          </a:prstGeom>
        </p:spPr>
      </p:pic>
      <p:pic>
        <p:nvPicPr>
          <p:cNvPr id="8" name="Picture 7">
            <a:hlinkClick r:id="rId3"/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241" y="6012936"/>
            <a:ext cx="406401" cy="406401"/>
          </a:xfrm>
          <a:prstGeom prst="rect">
            <a:avLst/>
          </a:prstGeom>
        </p:spPr>
      </p:pic>
      <p:pic>
        <p:nvPicPr>
          <p:cNvPr id="10" name="Picture 9">
            <a:hlinkClick r:id="rId5"/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34868" y="6012936"/>
            <a:ext cx="406401" cy="406401"/>
          </a:xfrm>
          <a:prstGeom prst="rect">
            <a:avLst/>
          </a:prstGeom>
        </p:spPr>
      </p:pic>
      <p:pic>
        <p:nvPicPr>
          <p:cNvPr id="13" name="Picture 12">
            <a:hlinkClick r:id="rId7"/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960" y="6012936"/>
            <a:ext cx="406401" cy="40640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7713" y="6012936"/>
            <a:ext cx="987555" cy="40640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861691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3793" userDrawn="1">
          <p15:clr>
            <a:srgbClr val="FBAE40"/>
          </p15:clr>
        </p15:guide>
        <p15:guide id="2" pos="392" userDrawn="1">
          <p15:clr>
            <a:srgbClr val="FBAE40"/>
          </p15:clr>
        </p15:guide>
        <p15:guide id="3" orient="horz" pos="4035" userDrawn="1">
          <p15:clr>
            <a:srgbClr val="FBAE40"/>
          </p15:clr>
        </p15:guide>
        <p15:guide id="4" pos="695" userDrawn="1">
          <p15:clr>
            <a:srgbClr val="FBAE40"/>
          </p15:clr>
        </p15:guide>
        <p15:guide id="5" pos="1331" userDrawn="1">
          <p15:clr>
            <a:srgbClr val="FBAE40"/>
          </p15:clr>
        </p15:guide>
        <p15:guide id="6" pos="967" userDrawn="1">
          <p15:clr>
            <a:srgbClr val="FBAE40"/>
          </p15:clr>
        </p15:guide>
        <p15:guide id="7" orient="horz" pos="388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ja 4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6" y="644691"/>
            <a:ext cx="5279563" cy="96010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1800"/>
            <a:ext cx="5294379" cy="41275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BC448-D204-4442-BCC9-87F76E338272}" type="datetime1">
              <a:rPr/>
              <a:pPr/>
              <a:t>14.6.2016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769101" y="740704"/>
            <a:ext cx="2351617" cy="2495681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14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9168986" y="740702"/>
            <a:ext cx="2351617" cy="249568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15"/>
          </p:nvPr>
        </p:nvSpPr>
        <p:spPr>
          <a:xfrm>
            <a:off x="6769101" y="3285067"/>
            <a:ext cx="2351617" cy="2496907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19" name="Picture Placeholder 10"/>
          <p:cNvSpPr>
            <a:spLocks noGrp="1"/>
          </p:cNvSpPr>
          <p:nvPr>
            <p:ph type="pic" sz="quarter" idx="16"/>
          </p:nvPr>
        </p:nvSpPr>
        <p:spPr>
          <a:xfrm>
            <a:off x="9168986" y="3286290"/>
            <a:ext cx="2351617" cy="2495684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24418" y="6117374"/>
            <a:ext cx="4415465" cy="287999"/>
          </a:xfrm>
        </p:spPr>
        <p:txBody>
          <a:bodyPr anchor="b"/>
          <a:lstStyle>
            <a:lvl1pPr marL="0" indent="0">
              <a:spcAft>
                <a:spcPts val="0"/>
              </a:spcAft>
              <a:buFontTx/>
              <a:buNone/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="" xmlns:p14="http://schemas.microsoft.com/office/powerpoint/2010/main" val="19556494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24418" y="6117374"/>
            <a:ext cx="4415465" cy="287999"/>
          </a:xfrm>
        </p:spPr>
        <p:txBody>
          <a:bodyPr anchor="b"/>
          <a:lstStyle>
            <a:lvl1pPr marL="0" indent="0">
              <a:spcAft>
                <a:spcPts val="0"/>
              </a:spcAft>
              <a:buFontTx/>
              <a:buNone/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9936534" y="6179251"/>
            <a:ext cx="672061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CD927821-8A85-9E4B-8984-ABF83A98DB91}" type="datetime1">
              <a:rPr lang="fi-FI" dirty="0"/>
              <a:pPr/>
              <a:t>14.6.2016</a:t>
            </a:fld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12280" y="6179251"/>
            <a:ext cx="1824253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85744" y="6179251"/>
            <a:ext cx="383017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fld id="{18DF51CA-B008-4E74-A446-25D6E208235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57869230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EF19-8503-FB4B-9F13-0ECADD7635CB}" type="datetime1">
              <a:rPr/>
              <a:pPr/>
              <a:t>14.6.2016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24418" y="6117374"/>
            <a:ext cx="4415465" cy="287999"/>
          </a:xfrm>
        </p:spPr>
        <p:txBody>
          <a:bodyPr anchor="b"/>
          <a:lstStyle>
            <a:lvl1pPr marL="0" indent="0">
              <a:spcAft>
                <a:spcPts val="0"/>
              </a:spcAft>
              <a:buFontTx/>
              <a:buNone/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="" xmlns:p14="http://schemas.microsoft.com/office/powerpoint/2010/main" val="8862521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 userDrawn="1"/>
        </p:nvSpPr>
        <p:spPr>
          <a:xfrm>
            <a:off x="3215600" y="4677174"/>
            <a:ext cx="5952827" cy="18242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3200"/>
          </a:p>
        </p:txBody>
      </p:sp>
    </p:spTree>
    <p:extLst>
      <p:ext uri="{BB962C8B-B14F-4D97-AF65-F5344CB8AC3E}">
        <p14:creationId xmlns="" xmlns:p14="http://schemas.microsoft.com/office/powerpoint/2010/main" val="9424498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 userDrawn="1"/>
        </p:nvSpPr>
        <p:spPr>
          <a:xfrm>
            <a:off x="3215600" y="4677174"/>
            <a:ext cx="5952827" cy="182425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3200"/>
          </a:p>
        </p:txBody>
      </p:sp>
      <p:sp>
        <p:nvSpPr>
          <p:cNvPr id="3" name="Suorakulmio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3200"/>
          </a:p>
        </p:txBody>
      </p:sp>
    </p:spTree>
    <p:extLst>
      <p:ext uri="{BB962C8B-B14F-4D97-AF65-F5344CB8AC3E}">
        <p14:creationId xmlns="" xmlns:p14="http://schemas.microsoft.com/office/powerpoint/2010/main" val="21501926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Yhteystiedo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33"/>
          <p:cNvSpPr>
            <a:spLocks/>
          </p:cNvSpPr>
          <p:nvPr userDrawn="1"/>
        </p:nvSpPr>
        <p:spPr bwMode="auto">
          <a:xfrm>
            <a:off x="234952" y="224367"/>
            <a:ext cx="11724217" cy="6479117"/>
          </a:xfrm>
          <a:custGeom>
            <a:avLst/>
            <a:gdLst>
              <a:gd name="T0" fmla="*/ 4999 w 5539"/>
              <a:gd name="T1" fmla="*/ 3019 h 3061"/>
              <a:gd name="T2" fmla="*/ 4996 w 5539"/>
              <a:gd name="T3" fmla="*/ 3017 h 3061"/>
              <a:gd name="T4" fmla="*/ 4993 w 5539"/>
              <a:gd name="T5" fmla="*/ 3015 h 3061"/>
              <a:gd name="T6" fmla="*/ 4991 w 5539"/>
              <a:gd name="T7" fmla="*/ 3012 h 3061"/>
              <a:gd name="T8" fmla="*/ 4985 w 5539"/>
              <a:gd name="T9" fmla="*/ 3009 h 3061"/>
              <a:gd name="T10" fmla="*/ 4982 w 5539"/>
              <a:gd name="T11" fmla="*/ 3008 h 3061"/>
              <a:gd name="T12" fmla="*/ 4979 w 5539"/>
              <a:gd name="T13" fmla="*/ 3008 h 3061"/>
              <a:gd name="T14" fmla="*/ 4974 w 5539"/>
              <a:gd name="T15" fmla="*/ 3007 h 3061"/>
              <a:gd name="T16" fmla="*/ 4971 w 5539"/>
              <a:gd name="T17" fmla="*/ 3008 h 3061"/>
              <a:gd name="T18" fmla="*/ 4968 w 5539"/>
              <a:gd name="T19" fmla="*/ 3008 h 3061"/>
              <a:gd name="T20" fmla="*/ 4962 w 5539"/>
              <a:gd name="T21" fmla="*/ 3011 h 3061"/>
              <a:gd name="T22" fmla="*/ 4959 w 5539"/>
              <a:gd name="T23" fmla="*/ 3012 h 3061"/>
              <a:gd name="T24" fmla="*/ 4957 w 5539"/>
              <a:gd name="T25" fmla="*/ 3014 h 3061"/>
              <a:gd name="T26" fmla="*/ 4951 w 5539"/>
              <a:gd name="T27" fmla="*/ 3019 h 3061"/>
              <a:gd name="T28" fmla="*/ 4331 w 5539"/>
              <a:gd name="T29" fmla="*/ 3019 h 3061"/>
              <a:gd name="T30" fmla="*/ 3713 w 5539"/>
              <a:gd name="T31" fmla="*/ 3019 h 3061"/>
              <a:gd name="T32" fmla="*/ 3093 w 5539"/>
              <a:gd name="T33" fmla="*/ 3019 h 3061"/>
              <a:gd name="T34" fmla="*/ 2475 w 5539"/>
              <a:gd name="T35" fmla="*/ 3019 h 3061"/>
              <a:gd name="T36" fmla="*/ 1855 w 5539"/>
              <a:gd name="T37" fmla="*/ 3019 h 3061"/>
              <a:gd name="T38" fmla="*/ 1237 w 5539"/>
              <a:gd name="T39" fmla="*/ 3019 h 3061"/>
              <a:gd name="T40" fmla="*/ 619 w 5539"/>
              <a:gd name="T41" fmla="*/ 3019 h 3061"/>
              <a:gd name="T42" fmla="*/ 0 w 5539"/>
              <a:gd name="T43" fmla="*/ 3019 h 3061"/>
              <a:gd name="T44" fmla="*/ 0 w 5539"/>
              <a:gd name="T45" fmla="*/ 2418 h 3061"/>
              <a:gd name="T46" fmla="*/ 0 w 5539"/>
              <a:gd name="T47" fmla="*/ 1813 h 3061"/>
              <a:gd name="T48" fmla="*/ 0 w 5539"/>
              <a:gd name="T49" fmla="*/ 1209 h 3061"/>
              <a:gd name="T50" fmla="*/ 0 w 5539"/>
              <a:gd name="T51" fmla="*/ 604 h 3061"/>
              <a:gd name="T52" fmla="*/ 0 w 5539"/>
              <a:gd name="T53" fmla="*/ 0 h 3061"/>
              <a:gd name="T54" fmla="*/ 692 w 5539"/>
              <a:gd name="T55" fmla="*/ 0 h 3061"/>
              <a:gd name="T56" fmla="*/ 1384 w 5539"/>
              <a:gd name="T57" fmla="*/ 0 h 3061"/>
              <a:gd name="T58" fmla="*/ 2077 w 5539"/>
              <a:gd name="T59" fmla="*/ 0 h 3061"/>
              <a:gd name="T60" fmla="*/ 2769 w 5539"/>
              <a:gd name="T61" fmla="*/ 0 h 3061"/>
              <a:gd name="T62" fmla="*/ 3461 w 5539"/>
              <a:gd name="T63" fmla="*/ 0 h 3061"/>
              <a:gd name="T64" fmla="*/ 4154 w 5539"/>
              <a:gd name="T65" fmla="*/ 0 h 3061"/>
              <a:gd name="T66" fmla="*/ 4846 w 5539"/>
              <a:gd name="T67" fmla="*/ 0 h 3061"/>
              <a:gd name="T68" fmla="*/ 5539 w 5539"/>
              <a:gd name="T69" fmla="*/ 0 h 3061"/>
              <a:gd name="T70" fmla="*/ 5539 w 5539"/>
              <a:gd name="T71" fmla="*/ 550 h 3061"/>
              <a:gd name="T72" fmla="*/ 5539 w 5539"/>
              <a:gd name="T73" fmla="*/ 1101 h 3061"/>
              <a:gd name="T74" fmla="*/ 5539 w 5539"/>
              <a:gd name="T75" fmla="*/ 1651 h 3061"/>
              <a:gd name="T76" fmla="*/ 5539 w 5539"/>
              <a:gd name="T77" fmla="*/ 2201 h 3061"/>
              <a:gd name="T78" fmla="*/ 5539 w 5539"/>
              <a:gd name="T79" fmla="*/ 2610 h 3061"/>
              <a:gd name="T80" fmla="*/ 5539 w 5539"/>
              <a:gd name="T81" fmla="*/ 3019 h 3061"/>
              <a:gd name="T82" fmla="*/ 5142 w 5539"/>
              <a:gd name="T83" fmla="*/ 3019 h 3061"/>
              <a:gd name="T84" fmla="*/ 5120 w 5539"/>
              <a:gd name="T85" fmla="*/ 2970 h 3061"/>
              <a:gd name="T86" fmla="*/ 5097 w 5539"/>
              <a:gd name="T87" fmla="*/ 3061 h 3061"/>
              <a:gd name="T88" fmla="*/ 5073 w 5539"/>
              <a:gd name="T89" fmla="*/ 2903 h 3061"/>
              <a:gd name="T90" fmla="*/ 5064 w 5539"/>
              <a:gd name="T91" fmla="*/ 2903 h 3061"/>
              <a:gd name="T92" fmla="*/ 5037 w 5539"/>
              <a:gd name="T93" fmla="*/ 3019 h 3061"/>
              <a:gd name="T94" fmla="*/ 4999 w 5539"/>
              <a:gd name="T95" fmla="*/ 3019 h 3061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59 w 10000"/>
              <a:gd name="connsiteY44" fmla="*/ 9484 h 10000"/>
              <a:gd name="connsiteX45" fmla="*/ 8748 w 10000"/>
              <a:gd name="connsiteY45" fmla="*/ 9308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59 w 10000"/>
              <a:gd name="connsiteY44" fmla="*/ 9484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5 w 10000"/>
              <a:gd name="connsiteY44" fmla="*/ 9546 h 10000"/>
              <a:gd name="connsiteX45" fmla="*/ 9148 w 10000"/>
              <a:gd name="connsiteY45" fmla="*/ 9477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5 w 10000"/>
              <a:gd name="connsiteY44" fmla="*/ 9461 h 10000"/>
              <a:gd name="connsiteX45" fmla="*/ 9148 w 10000"/>
              <a:gd name="connsiteY45" fmla="*/ 9477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5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65 w 10000"/>
              <a:gd name="connsiteY45" fmla="*/ 9255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79 w 10000"/>
              <a:gd name="connsiteY45" fmla="*/ 9281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62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76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11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61 h 10000"/>
              <a:gd name="connsiteX45" fmla="*/ 9111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61 h 10000"/>
              <a:gd name="connsiteX45" fmla="*/ 9111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61 h 10000"/>
              <a:gd name="connsiteX45" fmla="*/ 9165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3 w 10000"/>
              <a:gd name="connsiteY44" fmla="*/ 9461 h 10000"/>
              <a:gd name="connsiteX45" fmla="*/ 9165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3 w 10000"/>
              <a:gd name="connsiteY44" fmla="*/ 9461 h 10000"/>
              <a:gd name="connsiteX45" fmla="*/ 9252 w 10000"/>
              <a:gd name="connsiteY45" fmla="*/ 9457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3 w 10000"/>
              <a:gd name="connsiteY44" fmla="*/ 9461 h 10000"/>
              <a:gd name="connsiteX45" fmla="*/ 9053 w 10000"/>
              <a:gd name="connsiteY45" fmla="*/ 9150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67 w 10000"/>
              <a:gd name="connsiteY44" fmla="*/ 9487 h 10000"/>
              <a:gd name="connsiteX45" fmla="*/ 9053 w 10000"/>
              <a:gd name="connsiteY45" fmla="*/ 9150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48 h 10000"/>
              <a:gd name="connsiteX45" fmla="*/ 9053 w 10000"/>
              <a:gd name="connsiteY45" fmla="*/ 9150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9 w 10000"/>
              <a:gd name="connsiteY44" fmla="*/ 9455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9 w 10000"/>
              <a:gd name="connsiteY44" fmla="*/ 9455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0000" h="10000">
                <a:moveTo>
                  <a:pt x="9025" y="9863"/>
                </a:moveTo>
                <a:cubicBezTo>
                  <a:pt x="9023" y="9861"/>
                  <a:pt x="9022" y="9858"/>
                  <a:pt x="9020" y="9856"/>
                </a:cubicBezTo>
                <a:lnTo>
                  <a:pt x="9014" y="9850"/>
                </a:lnTo>
                <a:cubicBezTo>
                  <a:pt x="9013" y="9847"/>
                  <a:pt x="9012" y="9843"/>
                  <a:pt x="9011" y="9840"/>
                </a:cubicBezTo>
                <a:cubicBezTo>
                  <a:pt x="9007" y="9837"/>
                  <a:pt x="9004" y="9833"/>
                  <a:pt x="9000" y="9830"/>
                </a:cubicBezTo>
                <a:lnTo>
                  <a:pt x="8994" y="9827"/>
                </a:lnTo>
                <a:lnTo>
                  <a:pt x="8989" y="9827"/>
                </a:lnTo>
                <a:lnTo>
                  <a:pt x="8980" y="9824"/>
                </a:lnTo>
                <a:cubicBezTo>
                  <a:pt x="8978" y="9825"/>
                  <a:pt x="8977" y="9826"/>
                  <a:pt x="8975" y="9827"/>
                </a:cubicBezTo>
                <a:lnTo>
                  <a:pt x="8969" y="9827"/>
                </a:lnTo>
                <a:cubicBezTo>
                  <a:pt x="8965" y="9830"/>
                  <a:pt x="8962" y="9834"/>
                  <a:pt x="8958" y="9837"/>
                </a:cubicBezTo>
                <a:cubicBezTo>
                  <a:pt x="8956" y="9838"/>
                  <a:pt x="8955" y="9839"/>
                  <a:pt x="8953" y="9840"/>
                </a:cubicBezTo>
                <a:cubicBezTo>
                  <a:pt x="8952" y="9842"/>
                  <a:pt x="8950" y="9844"/>
                  <a:pt x="8949" y="9846"/>
                </a:cubicBezTo>
                <a:cubicBezTo>
                  <a:pt x="8945" y="9852"/>
                  <a:pt x="8942" y="9857"/>
                  <a:pt x="8938" y="9863"/>
                </a:cubicBezTo>
                <a:lnTo>
                  <a:pt x="7819" y="9863"/>
                </a:lnTo>
                <a:lnTo>
                  <a:pt x="6703" y="9863"/>
                </a:lnTo>
                <a:lnTo>
                  <a:pt x="5584" y="9863"/>
                </a:lnTo>
                <a:lnTo>
                  <a:pt x="4468" y="9863"/>
                </a:lnTo>
                <a:lnTo>
                  <a:pt x="3349" y="9863"/>
                </a:lnTo>
                <a:lnTo>
                  <a:pt x="2233" y="9863"/>
                </a:lnTo>
                <a:lnTo>
                  <a:pt x="1118" y="9863"/>
                </a:lnTo>
                <a:lnTo>
                  <a:pt x="0" y="9863"/>
                </a:lnTo>
                <a:lnTo>
                  <a:pt x="0" y="7899"/>
                </a:lnTo>
                <a:lnTo>
                  <a:pt x="0" y="5923"/>
                </a:lnTo>
                <a:lnTo>
                  <a:pt x="0" y="3950"/>
                </a:lnTo>
                <a:lnTo>
                  <a:pt x="0" y="1973"/>
                </a:lnTo>
                <a:lnTo>
                  <a:pt x="0" y="0"/>
                </a:lnTo>
                <a:lnTo>
                  <a:pt x="1249" y="0"/>
                </a:lnTo>
                <a:lnTo>
                  <a:pt x="2499" y="0"/>
                </a:lnTo>
                <a:lnTo>
                  <a:pt x="3750" y="0"/>
                </a:lnTo>
                <a:lnTo>
                  <a:pt x="4999" y="0"/>
                </a:lnTo>
                <a:lnTo>
                  <a:pt x="6248" y="0"/>
                </a:lnTo>
                <a:lnTo>
                  <a:pt x="7500" y="0"/>
                </a:lnTo>
                <a:lnTo>
                  <a:pt x="8749" y="0"/>
                </a:lnTo>
                <a:lnTo>
                  <a:pt x="10000" y="0"/>
                </a:lnTo>
                <a:lnTo>
                  <a:pt x="10000" y="1797"/>
                </a:lnTo>
                <a:lnTo>
                  <a:pt x="10000" y="3597"/>
                </a:lnTo>
                <a:lnTo>
                  <a:pt x="10000" y="5394"/>
                </a:lnTo>
                <a:lnTo>
                  <a:pt x="10000" y="7190"/>
                </a:lnTo>
                <a:lnTo>
                  <a:pt x="10000" y="8527"/>
                </a:lnTo>
                <a:lnTo>
                  <a:pt x="10000" y="9863"/>
                </a:lnTo>
                <a:lnTo>
                  <a:pt x="9283" y="9863"/>
                </a:lnTo>
                <a:cubicBezTo>
                  <a:pt x="9270" y="9810"/>
                  <a:pt x="9286" y="9874"/>
                  <a:pt x="9248" y="9690"/>
                </a:cubicBezTo>
                <a:cubicBezTo>
                  <a:pt x="9233" y="9793"/>
                  <a:pt x="9210" y="10002"/>
                  <a:pt x="9202" y="10000"/>
                </a:cubicBezTo>
                <a:cubicBezTo>
                  <a:pt x="9187" y="9976"/>
                  <a:pt x="9161" y="9441"/>
                  <a:pt x="9159" y="9455"/>
                </a:cubicBezTo>
                <a:cubicBezTo>
                  <a:pt x="9097" y="9855"/>
                  <a:pt x="9101" y="9872"/>
                  <a:pt x="9094" y="9863"/>
                </a:cubicBezTo>
                <a:lnTo>
                  <a:pt x="9025" y="9863"/>
                </a:lnTo>
                <a:close/>
              </a:path>
            </a:pathLst>
          </a:custGeom>
          <a:noFill/>
          <a:ln w="15875" cap="flat">
            <a:solidFill>
              <a:schemeClr val="accent3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3200"/>
          </a:p>
        </p:txBody>
      </p:sp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3999" y="1027201"/>
            <a:ext cx="2976000" cy="60872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2801" y="6667200"/>
            <a:ext cx="613665" cy="117856"/>
          </a:xfrm>
          <a:prstGeom prst="rect">
            <a:avLst/>
          </a:prstGeom>
        </p:spPr>
      </p:pic>
      <p:pic>
        <p:nvPicPr>
          <p:cNvPr id="5" name="Picture 4">
            <a:hlinkClick r:id="rId4"/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77826" y="4009546"/>
            <a:ext cx="406401" cy="406401"/>
          </a:xfrm>
          <a:prstGeom prst="rect">
            <a:avLst/>
          </a:prstGeom>
        </p:spPr>
      </p:pic>
      <p:pic>
        <p:nvPicPr>
          <p:cNvPr id="6" name="Picture 5">
            <a:hlinkClick r:id="rId6"/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89453" y="4009546"/>
            <a:ext cx="406401" cy="406401"/>
          </a:xfrm>
          <a:prstGeom prst="rect">
            <a:avLst/>
          </a:prstGeom>
        </p:spPr>
      </p:pic>
      <p:pic>
        <p:nvPicPr>
          <p:cNvPr id="7" name="Picture 6">
            <a:hlinkClick r:id="rId8"/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35545" y="4009546"/>
            <a:ext cx="406401" cy="4064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42299" y="4009546"/>
            <a:ext cx="987555" cy="406401"/>
          </a:xfrm>
          <a:prstGeom prst="rect">
            <a:avLst/>
          </a:prstGeom>
        </p:spPr>
      </p:pic>
      <p:sp>
        <p:nvSpPr>
          <p:cNvPr id="9" name="Sisällön paikkamerkki 2"/>
          <p:cNvSpPr txBox="1">
            <a:spLocks/>
          </p:cNvSpPr>
          <p:nvPr userDrawn="1"/>
        </p:nvSpPr>
        <p:spPr>
          <a:xfrm>
            <a:off x="1114948" y="1790682"/>
            <a:ext cx="5320024" cy="4710660"/>
          </a:xfrm>
          <a:prstGeom prst="rect">
            <a:avLst/>
          </a:prstGeom>
        </p:spPr>
        <p:txBody>
          <a:bodyPr/>
          <a:lstStyle>
            <a:lvl1pPr marL="265113" indent="-265113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"/>
              <a:defRPr sz="1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538163" indent="-27305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809625" indent="-271463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l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074738" indent="-265113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346200" indent="-271463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l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1612900" indent="-2667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−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16129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7pPr>
            <a:lvl8pPr marL="2149475" indent="-265113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−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8pPr>
            <a:lvl9pPr marL="2422525" indent="-27305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−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25998" lvl="2" indent="0">
              <a:buNone/>
            </a:pPr>
            <a:endParaRPr lang="fi-FI" sz="2133" dirty="0"/>
          </a:p>
          <a:p>
            <a:pPr marL="725998" lvl="2" indent="0">
              <a:lnSpc>
                <a:spcPct val="90000"/>
              </a:lnSpc>
              <a:buNone/>
            </a:pPr>
            <a:r>
              <a:rPr lang="fi-FI" sz="2133" dirty="0"/>
              <a:t>Puhelinvaihde 030 633 </a:t>
            </a:r>
            <a:r>
              <a:rPr lang="fi-FI" sz="2133" dirty="0" smtClean="0"/>
              <a:t>11</a:t>
            </a:r>
            <a:br>
              <a:rPr lang="fi-FI" sz="2133" dirty="0" smtClean="0"/>
            </a:br>
            <a:endParaRPr lang="fi-FI" sz="2133" dirty="0" smtClean="0"/>
          </a:p>
          <a:p>
            <a:pPr marL="725998" lvl="2" indent="0">
              <a:lnSpc>
                <a:spcPct val="110000"/>
              </a:lnSpc>
              <a:buNone/>
            </a:pPr>
            <a:r>
              <a:rPr lang="fi-FI" sz="2133" b="1" dirty="0" smtClean="0"/>
              <a:t>Asiakaspalvelu ja </a:t>
            </a:r>
            <a:br>
              <a:rPr lang="fi-FI" sz="2133" b="1" dirty="0" smtClean="0"/>
            </a:br>
            <a:r>
              <a:rPr lang="fi-FI" sz="2133" b="1" dirty="0" smtClean="0"/>
              <a:t>ajanvaraus p. 030 </a:t>
            </a:r>
            <a:r>
              <a:rPr lang="fi-FI" sz="2133" b="1" dirty="0"/>
              <a:t>6000</a:t>
            </a:r>
            <a:r>
              <a:rPr lang="fi-FI" sz="2133" b="1" dirty="0" smtClean="0"/>
              <a:t>*</a:t>
            </a:r>
            <a:br>
              <a:rPr lang="fi-FI" sz="2133" b="1" dirty="0" smtClean="0"/>
            </a:br>
            <a:r>
              <a:rPr lang="fi-FI" sz="2133" dirty="0"/>
              <a:t/>
            </a:r>
            <a:br>
              <a:rPr lang="fi-FI" sz="2133" dirty="0"/>
            </a:br>
            <a:r>
              <a:rPr lang="fi-FI" sz="2133" dirty="0"/>
              <a:t>Soita hoitajalle -terveysneuvonta palvelee 24/7, puh. 030 63 39551. Palvelun hinta on 20 euroa/</a:t>
            </a:r>
            <a:r>
              <a:rPr lang="fi-FI" sz="2133" dirty="0" smtClean="0"/>
              <a:t>soitto.</a:t>
            </a:r>
            <a:br>
              <a:rPr lang="fi-FI" sz="2133" dirty="0" smtClean="0"/>
            </a:br>
            <a:endParaRPr lang="fi-FI" sz="2133" dirty="0" smtClean="0"/>
          </a:p>
          <a:p>
            <a:pPr marL="0" indent="0">
              <a:buNone/>
            </a:pPr>
            <a:endParaRPr lang="fi-FI" sz="1333" dirty="0" smtClean="0"/>
          </a:p>
          <a:p>
            <a:pPr marL="0" indent="0">
              <a:buNone/>
            </a:pPr>
            <a:r>
              <a:rPr lang="fi-FI" sz="1333" dirty="0" smtClean="0"/>
              <a:t>*030 6000 puhelun hinta on lankaliittymästä 8,35 snt/puhelu + 3,20 snt/min, matkapuhelinliittymästä 8,35 snt/puhelu + 19,33 snt/min.</a:t>
            </a:r>
            <a:endParaRPr lang="fi-FI" sz="1333" dirty="0"/>
          </a:p>
        </p:txBody>
      </p:sp>
      <p:sp>
        <p:nvSpPr>
          <p:cNvPr id="11" name="Sisällön paikkamerkki 2"/>
          <p:cNvSpPr txBox="1">
            <a:spLocks/>
          </p:cNvSpPr>
          <p:nvPr userDrawn="1"/>
        </p:nvSpPr>
        <p:spPr>
          <a:xfrm>
            <a:off x="7088300" y="1764927"/>
            <a:ext cx="4512627" cy="4512501"/>
          </a:xfrm>
          <a:prstGeom prst="rect">
            <a:avLst/>
          </a:prstGeom>
        </p:spPr>
        <p:txBody>
          <a:bodyPr/>
          <a:lstStyle>
            <a:lvl1pPr marL="265113" indent="-265113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"/>
              <a:defRPr sz="1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538163" indent="-27305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809625" indent="-271463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l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074738" indent="-265113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346200" indent="-271463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l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1612900" indent="-2667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−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161290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7pPr>
            <a:lvl8pPr marL="2149475" indent="-265113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−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8pPr>
            <a:lvl9pPr marL="2422525" indent="-27305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−"/>
              <a:defRPr sz="1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i-FI" sz="2133" dirty="0" smtClean="0"/>
          </a:p>
          <a:p>
            <a:pPr marL="0" indent="0">
              <a:buNone/>
            </a:pPr>
            <a:r>
              <a:rPr lang="fi-FI" sz="2133" dirty="0" smtClean="0"/>
              <a:t>www.terveystalo.com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2133" dirty="0" smtClean="0"/>
              <a:t/>
            </a:r>
            <a:br>
              <a:rPr lang="fi-FI" sz="2133" dirty="0" smtClean="0"/>
            </a:br>
            <a:r>
              <a:rPr lang="fi-FI" sz="2133" dirty="0" smtClean="0"/>
              <a:t>Asiakaspalautteet: </a:t>
            </a:r>
            <a:r>
              <a:rPr lang="fi-FI" sz="1867" dirty="0" smtClean="0"/>
              <a:t>www.terveystalo.com/asiakaspalaute</a:t>
            </a:r>
          </a:p>
          <a:p>
            <a:pPr marL="0" indent="0">
              <a:lnSpc>
                <a:spcPct val="90000"/>
              </a:lnSpc>
              <a:buNone/>
            </a:pPr>
            <a:endParaRPr lang="fi-FI" sz="2133" dirty="0" smtClean="0"/>
          </a:p>
          <a:p>
            <a:pPr marL="0" indent="0">
              <a:lnSpc>
                <a:spcPct val="130000"/>
              </a:lnSpc>
              <a:buNone/>
            </a:pPr>
            <a:endParaRPr lang="fi-FI" sz="2133" dirty="0"/>
          </a:p>
          <a:p>
            <a:pPr marL="0" indent="0">
              <a:lnSpc>
                <a:spcPct val="90000"/>
              </a:lnSpc>
              <a:buNone/>
            </a:pPr>
            <a:r>
              <a:rPr lang="fi-FI" sz="2133" dirty="0" smtClean="0"/>
              <a:t/>
            </a:r>
            <a:br>
              <a:rPr lang="fi-FI" sz="2133" dirty="0" smtClean="0"/>
            </a:br>
            <a:r>
              <a:rPr lang="fi-FI" sz="2133" dirty="0" smtClean="0"/>
              <a:t/>
            </a:r>
            <a:br>
              <a:rPr lang="fi-FI" sz="2133" dirty="0" smtClean="0"/>
            </a:br>
            <a:r>
              <a:rPr lang="fi-FI" sz="2133" dirty="0" smtClean="0"/>
              <a:t>Konsernin </a:t>
            </a:r>
            <a:r>
              <a:rPr lang="fi-FI" sz="2133" dirty="0"/>
              <a:t>katuosoite: </a:t>
            </a:r>
            <a:br>
              <a:rPr lang="fi-FI" sz="2133" dirty="0"/>
            </a:br>
            <a:r>
              <a:rPr lang="fi-FI" sz="2133" dirty="0"/>
              <a:t>Jaakonkatu 3 B, 00100 Helsinki</a:t>
            </a:r>
            <a:endParaRPr lang="fi-FI" sz="2133" dirty="0" smtClean="0"/>
          </a:p>
          <a:p>
            <a:pPr marL="0" indent="0">
              <a:buNone/>
            </a:pPr>
            <a:r>
              <a:rPr lang="fi-FI" sz="2133" dirty="0"/>
              <a:t/>
            </a:r>
            <a:br>
              <a:rPr lang="fi-FI" sz="2133" dirty="0"/>
            </a:br>
            <a:endParaRPr lang="fi-FI" sz="2133" dirty="0" smtClean="0"/>
          </a:p>
          <a:p>
            <a:pPr marL="0" indent="0">
              <a:buNone/>
            </a:pPr>
            <a:endParaRPr lang="fi-FI" sz="2133" dirty="0" smtClean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4001" y="2140800"/>
            <a:ext cx="606316" cy="6144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9601" y="2140800"/>
            <a:ext cx="606316" cy="614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1498604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4536" userDrawn="1">
          <p15:clr>
            <a:srgbClr val="FBAE40"/>
          </p15:clr>
        </p15:guide>
        <p15:guide id="2" orient="horz" pos="2529" userDrawn="1">
          <p15:clr>
            <a:srgbClr val="FBAE40"/>
          </p15:clr>
        </p15:guide>
        <p15:guide id="3" pos="695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33"/>
          <p:cNvSpPr>
            <a:spLocks/>
          </p:cNvSpPr>
          <p:nvPr userDrawn="1"/>
        </p:nvSpPr>
        <p:spPr bwMode="auto">
          <a:xfrm>
            <a:off x="234952" y="224367"/>
            <a:ext cx="11724217" cy="6479117"/>
          </a:xfrm>
          <a:custGeom>
            <a:avLst/>
            <a:gdLst>
              <a:gd name="T0" fmla="*/ 4999 w 5539"/>
              <a:gd name="T1" fmla="*/ 3019 h 3061"/>
              <a:gd name="T2" fmla="*/ 4996 w 5539"/>
              <a:gd name="T3" fmla="*/ 3017 h 3061"/>
              <a:gd name="T4" fmla="*/ 4993 w 5539"/>
              <a:gd name="T5" fmla="*/ 3015 h 3061"/>
              <a:gd name="T6" fmla="*/ 4991 w 5539"/>
              <a:gd name="T7" fmla="*/ 3012 h 3061"/>
              <a:gd name="T8" fmla="*/ 4985 w 5539"/>
              <a:gd name="T9" fmla="*/ 3009 h 3061"/>
              <a:gd name="T10" fmla="*/ 4982 w 5539"/>
              <a:gd name="T11" fmla="*/ 3008 h 3061"/>
              <a:gd name="T12" fmla="*/ 4979 w 5539"/>
              <a:gd name="T13" fmla="*/ 3008 h 3061"/>
              <a:gd name="T14" fmla="*/ 4974 w 5539"/>
              <a:gd name="T15" fmla="*/ 3007 h 3061"/>
              <a:gd name="T16" fmla="*/ 4971 w 5539"/>
              <a:gd name="T17" fmla="*/ 3008 h 3061"/>
              <a:gd name="T18" fmla="*/ 4968 w 5539"/>
              <a:gd name="T19" fmla="*/ 3008 h 3061"/>
              <a:gd name="T20" fmla="*/ 4962 w 5539"/>
              <a:gd name="T21" fmla="*/ 3011 h 3061"/>
              <a:gd name="T22" fmla="*/ 4959 w 5539"/>
              <a:gd name="T23" fmla="*/ 3012 h 3061"/>
              <a:gd name="T24" fmla="*/ 4957 w 5539"/>
              <a:gd name="T25" fmla="*/ 3014 h 3061"/>
              <a:gd name="T26" fmla="*/ 4951 w 5539"/>
              <a:gd name="T27" fmla="*/ 3019 h 3061"/>
              <a:gd name="T28" fmla="*/ 4331 w 5539"/>
              <a:gd name="T29" fmla="*/ 3019 h 3061"/>
              <a:gd name="T30" fmla="*/ 3713 w 5539"/>
              <a:gd name="T31" fmla="*/ 3019 h 3061"/>
              <a:gd name="T32" fmla="*/ 3093 w 5539"/>
              <a:gd name="T33" fmla="*/ 3019 h 3061"/>
              <a:gd name="T34" fmla="*/ 2475 w 5539"/>
              <a:gd name="T35" fmla="*/ 3019 h 3061"/>
              <a:gd name="T36" fmla="*/ 1855 w 5539"/>
              <a:gd name="T37" fmla="*/ 3019 h 3061"/>
              <a:gd name="T38" fmla="*/ 1237 w 5539"/>
              <a:gd name="T39" fmla="*/ 3019 h 3061"/>
              <a:gd name="T40" fmla="*/ 619 w 5539"/>
              <a:gd name="T41" fmla="*/ 3019 h 3061"/>
              <a:gd name="T42" fmla="*/ 0 w 5539"/>
              <a:gd name="T43" fmla="*/ 3019 h 3061"/>
              <a:gd name="T44" fmla="*/ 0 w 5539"/>
              <a:gd name="T45" fmla="*/ 2418 h 3061"/>
              <a:gd name="T46" fmla="*/ 0 w 5539"/>
              <a:gd name="T47" fmla="*/ 1813 h 3061"/>
              <a:gd name="T48" fmla="*/ 0 w 5539"/>
              <a:gd name="T49" fmla="*/ 1209 h 3061"/>
              <a:gd name="T50" fmla="*/ 0 w 5539"/>
              <a:gd name="T51" fmla="*/ 604 h 3061"/>
              <a:gd name="T52" fmla="*/ 0 w 5539"/>
              <a:gd name="T53" fmla="*/ 0 h 3061"/>
              <a:gd name="T54" fmla="*/ 692 w 5539"/>
              <a:gd name="T55" fmla="*/ 0 h 3061"/>
              <a:gd name="T56" fmla="*/ 1384 w 5539"/>
              <a:gd name="T57" fmla="*/ 0 h 3061"/>
              <a:gd name="T58" fmla="*/ 2077 w 5539"/>
              <a:gd name="T59" fmla="*/ 0 h 3061"/>
              <a:gd name="T60" fmla="*/ 2769 w 5539"/>
              <a:gd name="T61" fmla="*/ 0 h 3061"/>
              <a:gd name="T62" fmla="*/ 3461 w 5539"/>
              <a:gd name="T63" fmla="*/ 0 h 3061"/>
              <a:gd name="T64" fmla="*/ 4154 w 5539"/>
              <a:gd name="T65" fmla="*/ 0 h 3061"/>
              <a:gd name="T66" fmla="*/ 4846 w 5539"/>
              <a:gd name="T67" fmla="*/ 0 h 3061"/>
              <a:gd name="T68" fmla="*/ 5539 w 5539"/>
              <a:gd name="T69" fmla="*/ 0 h 3061"/>
              <a:gd name="T70" fmla="*/ 5539 w 5539"/>
              <a:gd name="T71" fmla="*/ 550 h 3061"/>
              <a:gd name="T72" fmla="*/ 5539 w 5539"/>
              <a:gd name="T73" fmla="*/ 1101 h 3061"/>
              <a:gd name="T74" fmla="*/ 5539 w 5539"/>
              <a:gd name="T75" fmla="*/ 1651 h 3061"/>
              <a:gd name="T76" fmla="*/ 5539 w 5539"/>
              <a:gd name="T77" fmla="*/ 2201 h 3061"/>
              <a:gd name="T78" fmla="*/ 5539 w 5539"/>
              <a:gd name="T79" fmla="*/ 2610 h 3061"/>
              <a:gd name="T80" fmla="*/ 5539 w 5539"/>
              <a:gd name="T81" fmla="*/ 3019 h 3061"/>
              <a:gd name="T82" fmla="*/ 5142 w 5539"/>
              <a:gd name="T83" fmla="*/ 3019 h 3061"/>
              <a:gd name="T84" fmla="*/ 5120 w 5539"/>
              <a:gd name="T85" fmla="*/ 2970 h 3061"/>
              <a:gd name="T86" fmla="*/ 5097 w 5539"/>
              <a:gd name="T87" fmla="*/ 3061 h 3061"/>
              <a:gd name="T88" fmla="*/ 5073 w 5539"/>
              <a:gd name="T89" fmla="*/ 2903 h 3061"/>
              <a:gd name="T90" fmla="*/ 5064 w 5539"/>
              <a:gd name="T91" fmla="*/ 2903 h 3061"/>
              <a:gd name="T92" fmla="*/ 5037 w 5539"/>
              <a:gd name="T93" fmla="*/ 3019 h 3061"/>
              <a:gd name="T94" fmla="*/ 4999 w 5539"/>
              <a:gd name="T95" fmla="*/ 3019 h 3061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59 w 10000"/>
              <a:gd name="connsiteY44" fmla="*/ 9484 h 10000"/>
              <a:gd name="connsiteX45" fmla="*/ 8748 w 10000"/>
              <a:gd name="connsiteY45" fmla="*/ 9308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59 w 10000"/>
              <a:gd name="connsiteY44" fmla="*/ 9484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5 w 10000"/>
              <a:gd name="connsiteY44" fmla="*/ 9546 h 10000"/>
              <a:gd name="connsiteX45" fmla="*/ 9148 w 10000"/>
              <a:gd name="connsiteY45" fmla="*/ 9477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5 w 10000"/>
              <a:gd name="connsiteY44" fmla="*/ 9461 h 10000"/>
              <a:gd name="connsiteX45" fmla="*/ 9148 w 10000"/>
              <a:gd name="connsiteY45" fmla="*/ 9477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5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65 w 10000"/>
              <a:gd name="connsiteY45" fmla="*/ 9255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79 w 10000"/>
              <a:gd name="connsiteY45" fmla="*/ 9281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62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76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11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61 h 10000"/>
              <a:gd name="connsiteX45" fmla="*/ 9111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61 h 10000"/>
              <a:gd name="connsiteX45" fmla="*/ 9111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61 h 10000"/>
              <a:gd name="connsiteX45" fmla="*/ 9165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3 w 10000"/>
              <a:gd name="connsiteY44" fmla="*/ 9461 h 10000"/>
              <a:gd name="connsiteX45" fmla="*/ 9165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3 w 10000"/>
              <a:gd name="connsiteY44" fmla="*/ 9461 h 10000"/>
              <a:gd name="connsiteX45" fmla="*/ 9252 w 10000"/>
              <a:gd name="connsiteY45" fmla="*/ 9457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3 w 10000"/>
              <a:gd name="connsiteY44" fmla="*/ 9461 h 10000"/>
              <a:gd name="connsiteX45" fmla="*/ 9053 w 10000"/>
              <a:gd name="connsiteY45" fmla="*/ 9150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67 w 10000"/>
              <a:gd name="connsiteY44" fmla="*/ 9487 h 10000"/>
              <a:gd name="connsiteX45" fmla="*/ 9053 w 10000"/>
              <a:gd name="connsiteY45" fmla="*/ 9150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48 h 10000"/>
              <a:gd name="connsiteX45" fmla="*/ 9053 w 10000"/>
              <a:gd name="connsiteY45" fmla="*/ 9150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9 w 10000"/>
              <a:gd name="connsiteY44" fmla="*/ 9455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9 w 10000"/>
              <a:gd name="connsiteY44" fmla="*/ 9455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0000" h="10000">
                <a:moveTo>
                  <a:pt x="9025" y="9863"/>
                </a:moveTo>
                <a:cubicBezTo>
                  <a:pt x="9023" y="9861"/>
                  <a:pt x="9022" y="9858"/>
                  <a:pt x="9020" y="9856"/>
                </a:cubicBezTo>
                <a:lnTo>
                  <a:pt x="9014" y="9850"/>
                </a:lnTo>
                <a:cubicBezTo>
                  <a:pt x="9013" y="9847"/>
                  <a:pt x="9012" y="9843"/>
                  <a:pt x="9011" y="9840"/>
                </a:cubicBezTo>
                <a:cubicBezTo>
                  <a:pt x="9007" y="9837"/>
                  <a:pt x="9004" y="9833"/>
                  <a:pt x="9000" y="9830"/>
                </a:cubicBezTo>
                <a:lnTo>
                  <a:pt x="8994" y="9827"/>
                </a:lnTo>
                <a:lnTo>
                  <a:pt x="8989" y="9827"/>
                </a:lnTo>
                <a:lnTo>
                  <a:pt x="8980" y="9824"/>
                </a:lnTo>
                <a:cubicBezTo>
                  <a:pt x="8978" y="9825"/>
                  <a:pt x="8977" y="9826"/>
                  <a:pt x="8975" y="9827"/>
                </a:cubicBezTo>
                <a:lnTo>
                  <a:pt x="8969" y="9827"/>
                </a:lnTo>
                <a:cubicBezTo>
                  <a:pt x="8965" y="9830"/>
                  <a:pt x="8962" y="9834"/>
                  <a:pt x="8958" y="9837"/>
                </a:cubicBezTo>
                <a:cubicBezTo>
                  <a:pt x="8956" y="9838"/>
                  <a:pt x="8955" y="9839"/>
                  <a:pt x="8953" y="9840"/>
                </a:cubicBezTo>
                <a:cubicBezTo>
                  <a:pt x="8952" y="9842"/>
                  <a:pt x="8950" y="9844"/>
                  <a:pt x="8949" y="9846"/>
                </a:cubicBezTo>
                <a:cubicBezTo>
                  <a:pt x="8945" y="9852"/>
                  <a:pt x="8942" y="9857"/>
                  <a:pt x="8938" y="9863"/>
                </a:cubicBezTo>
                <a:lnTo>
                  <a:pt x="7819" y="9863"/>
                </a:lnTo>
                <a:lnTo>
                  <a:pt x="6703" y="9863"/>
                </a:lnTo>
                <a:lnTo>
                  <a:pt x="5584" y="9863"/>
                </a:lnTo>
                <a:lnTo>
                  <a:pt x="4468" y="9863"/>
                </a:lnTo>
                <a:lnTo>
                  <a:pt x="3349" y="9863"/>
                </a:lnTo>
                <a:lnTo>
                  <a:pt x="2233" y="9863"/>
                </a:lnTo>
                <a:lnTo>
                  <a:pt x="1118" y="9863"/>
                </a:lnTo>
                <a:lnTo>
                  <a:pt x="0" y="9863"/>
                </a:lnTo>
                <a:lnTo>
                  <a:pt x="0" y="7899"/>
                </a:lnTo>
                <a:lnTo>
                  <a:pt x="0" y="5923"/>
                </a:lnTo>
                <a:lnTo>
                  <a:pt x="0" y="3950"/>
                </a:lnTo>
                <a:lnTo>
                  <a:pt x="0" y="1973"/>
                </a:lnTo>
                <a:lnTo>
                  <a:pt x="0" y="0"/>
                </a:lnTo>
                <a:lnTo>
                  <a:pt x="1249" y="0"/>
                </a:lnTo>
                <a:lnTo>
                  <a:pt x="2499" y="0"/>
                </a:lnTo>
                <a:lnTo>
                  <a:pt x="3750" y="0"/>
                </a:lnTo>
                <a:lnTo>
                  <a:pt x="4999" y="0"/>
                </a:lnTo>
                <a:lnTo>
                  <a:pt x="6248" y="0"/>
                </a:lnTo>
                <a:lnTo>
                  <a:pt x="7500" y="0"/>
                </a:lnTo>
                <a:lnTo>
                  <a:pt x="8749" y="0"/>
                </a:lnTo>
                <a:lnTo>
                  <a:pt x="10000" y="0"/>
                </a:lnTo>
                <a:lnTo>
                  <a:pt x="10000" y="1797"/>
                </a:lnTo>
                <a:lnTo>
                  <a:pt x="10000" y="3597"/>
                </a:lnTo>
                <a:lnTo>
                  <a:pt x="10000" y="5394"/>
                </a:lnTo>
                <a:lnTo>
                  <a:pt x="10000" y="7190"/>
                </a:lnTo>
                <a:lnTo>
                  <a:pt x="10000" y="8527"/>
                </a:lnTo>
                <a:lnTo>
                  <a:pt x="10000" y="9863"/>
                </a:lnTo>
                <a:lnTo>
                  <a:pt x="9283" y="9863"/>
                </a:lnTo>
                <a:cubicBezTo>
                  <a:pt x="9270" y="9810"/>
                  <a:pt x="9286" y="9874"/>
                  <a:pt x="9248" y="9690"/>
                </a:cubicBezTo>
                <a:cubicBezTo>
                  <a:pt x="9233" y="9793"/>
                  <a:pt x="9210" y="10002"/>
                  <a:pt x="9202" y="10000"/>
                </a:cubicBezTo>
                <a:cubicBezTo>
                  <a:pt x="9187" y="9976"/>
                  <a:pt x="9161" y="9441"/>
                  <a:pt x="9159" y="9455"/>
                </a:cubicBezTo>
                <a:cubicBezTo>
                  <a:pt x="9097" y="9855"/>
                  <a:pt x="9101" y="9872"/>
                  <a:pt x="9094" y="9863"/>
                </a:cubicBezTo>
                <a:lnTo>
                  <a:pt x="9025" y="9863"/>
                </a:lnTo>
                <a:close/>
              </a:path>
            </a:pathLst>
          </a:custGeom>
          <a:noFill/>
          <a:ln w="15875" cap="flat">
            <a:solidFill>
              <a:schemeClr val="accent3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320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2801" y="6667200"/>
            <a:ext cx="613665" cy="117856"/>
          </a:xfrm>
          <a:prstGeom prst="rect">
            <a:avLst/>
          </a:prstGeom>
        </p:spPr>
      </p:pic>
      <p:pic>
        <p:nvPicPr>
          <p:cNvPr id="5" name="Picture 4">
            <a:hlinkClick r:id="rId3"/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241" y="6012936"/>
            <a:ext cx="406401" cy="406401"/>
          </a:xfrm>
          <a:prstGeom prst="rect">
            <a:avLst/>
          </a:prstGeom>
        </p:spPr>
      </p:pic>
      <p:pic>
        <p:nvPicPr>
          <p:cNvPr id="6" name="Picture 5">
            <a:hlinkClick r:id="rId5"/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34868" y="6012936"/>
            <a:ext cx="406401" cy="406401"/>
          </a:xfrm>
          <a:prstGeom prst="rect">
            <a:avLst/>
          </a:prstGeom>
        </p:spPr>
      </p:pic>
      <p:pic>
        <p:nvPicPr>
          <p:cNvPr id="7" name="Picture 6">
            <a:hlinkClick r:id="rId7"/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960" y="6012936"/>
            <a:ext cx="406401" cy="4064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7713" y="6012936"/>
            <a:ext cx="987555" cy="4064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000" y="1603201"/>
            <a:ext cx="3859200" cy="789375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1401600" y="2755200"/>
            <a:ext cx="3840000" cy="1632000"/>
          </a:xfrm>
        </p:spPr>
        <p:txBody>
          <a:bodyPr/>
          <a:lstStyle>
            <a:lvl1pPr marL="0" indent="0" algn="ctr">
              <a:buNone/>
              <a:defRPr/>
            </a:lvl1pPr>
            <a:lvl2pPr marL="353475" indent="0">
              <a:buNone/>
              <a:defRPr/>
            </a:lvl2pPr>
            <a:lvl3pPr marL="717531" indent="0">
              <a:buNone/>
              <a:defRPr/>
            </a:lvl3pPr>
            <a:lvl4pPr marL="1079473" indent="0">
              <a:buNone/>
              <a:defRPr/>
            </a:lvl4pPr>
            <a:lvl5pPr marL="1432947" indent="0"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="" xmlns:p14="http://schemas.microsoft.com/office/powerpoint/2010/main" val="30695379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12"/>
          <p:cNvSpPr/>
          <p:nvPr userDrawn="1"/>
        </p:nvSpPr>
        <p:spPr>
          <a:xfrm>
            <a:off x="3311613" y="2276840"/>
            <a:ext cx="5760800" cy="27843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320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3552000" y="3427200"/>
            <a:ext cx="5280000" cy="12960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GB" dirty="0"/>
          </a:p>
        </p:txBody>
      </p:sp>
      <p:sp>
        <p:nvSpPr>
          <p:cNvPr id="18" name="Freeform 33"/>
          <p:cNvSpPr>
            <a:spLocks/>
          </p:cNvSpPr>
          <p:nvPr userDrawn="1"/>
        </p:nvSpPr>
        <p:spPr bwMode="auto">
          <a:xfrm>
            <a:off x="234952" y="224367"/>
            <a:ext cx="11724217" cy="6479117"/>
          </a:xfrm>
          <a:custGeom>
            <a:avLst/>
            <a:gdLst>
              <a:gd name="T0" fmla="*/ 4999 w 5539"/>
              <a:gd name="T1" fmla="*/ 3019 h 3061"/>
              <a:gd name="T2" fmla="*/ 4996 w 5539"/>
              <a:gd name="T3" fmla="*/ 3017 h 3061"/>
              <a:gd name="T4" fmla="*/ 4993 w 5539"/>
              <a:gd name="T5" fmla="*/ 3015 h 3061"/>
              <a:gd name="T6" fmla="*/ 4991 w 5539"/>
              <a:gd name="T7" fmla="*/ 3012 h 3061"/>
              <a:gd name="T8" fmla="*/ 4985 w 5539"/>
              <a:gd name="T9" fmla="*/ 3009 h 3061"/>
              <a:gd name="T10" fmla="*/ 4982 w 5539"/>
              <a:gd name="T11" fmla="*/ 3008 h 3061"/>
              <a:gd name="T12" fmla="*/ 4979 w 5539"/>
              <a:gd name="T13" fmla="*/ 3008 h 3061"/>
              <a:gd name="T14" fmla="*/ 4974 w 5539"/>
              <a:gd name="T15" fmla="*/ 3007 h 3061"/>
              <a:gd name="T16" fmla="*/ 4971 w 5539"/>
              <a:gd name="T17" fmla="*/ 3008 h 3061"/>
              <a:gd name="T18" fmla="*/ 4968 w 5539"/>
              <a:gd name="T19" fmla="*/ 3008 h 3061"/>
              <a:gd name="T20" fmla="*/ 4962 w 5539"/>
              <a:gd name="T21" fmla="*/ 3011 h 3061"/>
              <a:gd name="T22" fmla="*/ 4959 w 5539"/>
              <a:gd name="T23" fmla="*/ 3012 h 3061"/>
              <a:gd name="T24" fmla="*/ 4957 w 5539"/>
              <a:gd name="T25" fmla="*/ 3014 h 3061"/>
              <a:gd name="T26" fmla="*/ 4951 w 5539"/>
              <a:gd name="T27" fmla="*/ 3019 h 3061"/>
              <a:gd name="T28" fmla="*/ 4331 w 5539"/>
              <a:gd name="T29" fmla="*/ 3019 h 3061"/>
              <a:gd name="T30" fmla="*/ 3713 w 5539"/>
              <a:gd name="T31" fmla="*/ 3019 h 3061"/>
              <a:gd name="T32" fmla="*/ 3093 w 5539"/>
              <a:gd name="T33" fmla="*/ 3019 h 3061"/>
              <a:gd name="T34" fmla="*/ 2475 w 5539"/>
              <a:gd name="T35" fmla="*/ 3019 h 3061"/>
              <a:gd name="T36" fmla="*/ 1855 w 5539"/>
              <a:gd name="T37" fmla="*/ 3019 h 3061"/>
              <a:gd name="T38" fmla="*/ 1237 w 5539"/>
              <a:gd name="T39" fmla="*/ 3019 h 3061"/>
              <a:gd name="T40" fmla="*/ 619 w 5539"/>
              <a:gd name="T41" fmla="*/ 3019 h 3061"/>
              <a:gd name="T42" fmla="*/ 0 w 5539"/>
              <a:gd name="T43" fmla="*/ 3019 h 3061"/>
              <a:gd name="T44" fmla="*/ 0 w 5539"/>
              <a:gd name="T45" fmla="*/ 2418 h 3061"/>
              <a:gd name="T46" fmla="*/ 0 w 5539"/>
              <a:gd name="T47" fmla="*/ 1813 h 3061"/>
              <a:gd name="T48" fmla="*/ 0 w 5539"/>
              <a:gd name="T49" fmla="*/ 1209 h 3061"/>
              <a:gd name="T50" fmla="*/ 0 w 5539"/>
              <a:gd name="T51" fmla="*/ 604 h 3061"/>
              <a:gd name="T52" fmla="*/ 0 w 5539"/>
              <a:gd name="T53" fmla="*/ 0 h 3061"/>
              <a:gd name="T54" fmla="*/ 692 w 5539"/>
              <a:gd name="T55" fmla="*/ 0 h 3061"/>
              <a:gd name="T56" fmla="*/ 1384 w 5539"/>
              <a:gd name="T57" fmla="*/ 0 h 3061"/>
              <a:gd name="T58" fmla="*/ 2077 w 5539"/>
              <a:gd name="T59" fmla="*/ 0 h 3061"/>
              <a:gd name="T60" fmla="*/ 2769 w 5539"/>
              <a:gd name="T61" fmla="*/ 0 h 3061"/>
              <a:gd name="T62" fmla="*/ 3461 w 5539"/>
              <a:gd name="T63" fmla="*/ 0 h 3061"/>
              <a:gd name="T64" fmla="*/ 4154 w 5539"/>
              <a:gd name="T65" fmla="*/ 0 h 3061"/>
              <a:gd name="T66" fmla="*/ 4846 w 5539"/>
              <a:gd name="T67" fmla="*/ 0 h 3061"/>
              <a:gd name="T68" fmla="*/ 5539 w 5539"/>
              <a:gd name="T69" fmla="*/ 0 h 3061"/>
              <a:gd name="T70" fmla="*/ 5539 w 5539"/>
              <a:gd name="T71" fmla="*/ 550 h 3061"/>
              <a:gd name="T72" fmla="*/ 5539 w 5539"/>
              <a:gd name="T73" fmla="*/ 1101 h 3061"/>
              <a:gd name="T74" fmla="*/ 5539 w 5539"/>
              <a:gd name="T75" fmla="*/ 1651 h 3061"/>
              <a:gd name="T76" fmla="*/ 5539 w 5539"/>
              <a:gd name="T77" fmla="*/ 2201 h 3061"/>
              <a:gd name="T78" fmla="*/ 5539 w 5539"/>
              <a:gd name="T79" fmla="*/ 2610 h 3061"/>
              <a:gd name="T80" fmla="*/ 5539 w 5539"/>
              <a:gd name="T81" fmla="*/ 3019 h 3061"/>
              <a:gd name="T82" fmla="*/ 5142 w 5539"/>
              <a:gd name="T83" fmla="*/ 3019 h 3061"/>
              <a:gd name="T84" fmla="*/ 5120 w 5539"/>
              <a:gd name="T85" fmla="*/ 2970 h 3061"/>
              <a:gd name="T86" fmla="*/ 5097 w 5539"/>
              <a:gd name="T87" fmla="*/ 3061 h 3061"/>
              <a:gd name="T88" fmla="*/ 5073 w 5539"/>
              <a:gd name="T89" fmla="*/ 2903 h 3061"/>
              <a:gd name="T90" fmla="*/ 5064 w 5539"/>
              <a:gd name="T91" fmla="*/ 2903 h 3061"/>
              <a:gd name="T92" fmla="*/ 5037 w 5539"/>
              <a:gd name="T93" fmla="*/ 3019 h 3061"/>
              <a:gd name="T94" fmla="*/ 4999 w 5539"/>
              <a:gd name="T95" fmla="*/ 3019 h 3061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59 w 10000"/>
              <a:gd name="connsiteY44" fmla="*/ 9484 h 10000"/>
              <a:gd name="connsiteX45" fmla="*/ 8748 w 10000"/>
              <a:gd name="connsiteY45" fmla="*/ 9308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59 w 10000"/>
              <a:gd name="connsiteY44" fmla="*/ 9484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4 w 10000"/>
              <a:gd name="connsiteY42" fmla="*/ 9703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77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5 w 10000"/>
              <a:gd name="connsiteY44" fmla="*/ 9546 h 10000"/>
              <a:gd name="connsiteX45" fmla="*/ 9148 w 10000"/>
              <a:gd name="connsiteY45" fmla="*/ 9477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5 w 10000"/>
              <a:gd name="connsiteY44" fmla="*/ 9461 h 10000"/>
              <a:gd name="connsiteX45" fmla="*/ 9148 w 10000"/>
              <a:gd name="connsiteY45" fmla="*/ 9477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5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58 w 10000"/>
              <a:gd name="connsiteY45" fmla="*/ 948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65 w 10000"/>
              <a:gd name="connsiteY45" fmla="*/ 9255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079 w 10000"/>
              <a:gd name="connsiteY45" fmla="*/ 9281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34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62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44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76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48 w 10000"/>
              <a:gd name="connsiteY44" fmla="*/ 9461 h 10000"/>
              <a:gd name="connsiteX45" fmla="*/ 9111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61 h 10000"/>
              <a:gd name="connsiteX45" fmla="*/ 9111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61 h 10000"/>
              <a:gd name="connsiteX45" fmla="*/ 9111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61 h 10000"/>
              <a:gd name="connsiteX45" fmla="*/ 9165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3 w 10000"/>
              <a:gd name="connsiteY44" fmla="*/ 9461 h 10000"/>
              <a:gd name="connsiteX45" fmla="*/ 9165 w 10000"/>
              <a:gd name="connsiteY45" fmla="*/ 9464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3 w 10000"/>
              <a:gd name="connsiteY44" fmla="*/ 9461 h 10000"/>
              <a:gd name="connsiteX45" fmla="*/ 9252 w 10000"/>
              <a:gd name="connsiteY45" fmla="*/ 9457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3 w 10000"/>
              <a:gd name="connsiteY44" fmla="*/ 9461 h 10000"/>
              <a:gd name="connsiteX45" fmla="*/ 9053 w 10000"/>
              <a:gd name="connsiteY45" fmla="*/ 9150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67 w 10000"/>
              <a:gd name="connsiteY44" fmla="*/ 9487 h 10000"/>
              <a:gd name="connsiteX45" fmla="*/ 9053 w 10000"/>
              <a:gd name="connsiteY45" fmla="*/ 9150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48 h 10000"/>
              <a:gd name="connsiteX45" fmla="*/ 9053 w 10000"/>
              <a:gd name="connsiteY45" fmla="*/ 9150 h 10000"/>
              <a:gd name="connsiteX46" fmla="*/ 9094 w 10000"/>
              <a:gd name="connsiteY46" fmla="*/ 9863 h 10000"/>
              <a:gd name="connsiteX47" fmla="*/ 9025 w 10000"/>
              <a:gd name="connsiteY47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202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70 w 10000"/>
              <a:gd name="connsiteY44" fmla="*/ 9448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9 w 10000"/>
              <a:gd name="connsiteY44" fmla="*/ 9455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  <a:gd name="connsiteX0" fmla="*/ 9025 w 10000"/>
              <a:gd name="connsiteY0" fmla="*/ 9863 h 10000"/>
              <a:gd name="connsiteX1" fmla="*/ 9020 w 10000"/>
              <a:gd name="connsiteY1" fmla="*/ 9856 h 10000"/>
              <a:gd name="connsiteX2" fmla="*/ 9014 w 10000"/>
              <a:gd name="connsiteY2" fmla="*/ 9850 h 10000"/>
              <a:gd name="connsiteX3" fmla="*/ 9011 w 10000"/>
              <a:gd name="connsiteY3" fmla="*/ 9840 h 10000"/>
              <a:gd name="connsiteX4" fmla="*/ 9000 w 10000"/>
              <a:gd name="connsiteY4" fmla="*/ 9830 h 10000"/>
              <a:gd name="connsiteX5" fmla="*/ 8994 w 10000"/>
              <a:gd name="connsiteY5" fmla="*/ 9827 h 10000"/>
              <a:gd name="connsiteX6" fmla="*/ 8989 w 10000"/>
              <a:gd name="connsiteY6" fmla="*/ 9827 h 10000"/>
              <a:gd name="connsiteX7" fmla="*/ 8980 w 10000"/>
              <a:gd name="connsiteY7" fmla="*/ 9824 h 10000"/>
              <a:gd name="connsiteX8" fmla="*/ 8975 w 10000"/>
              <a:gd name="connsiteY8" fmla="*/ 9827 h 10000"/>
              <a:gd name="connsiteX9" fmla="*/ 8969 w 10000"/>
              <a:gd name="connsiteY9" fmla="*/ 9827 h 10000"/>
              <a:gd name="connsiteX10" fmla="*/ 8958 w 10000"/>
              <a:gd name="connsiteY10" fmla="*/ 9837 h 10000"/>
              <a:gd name="connsiteX11" fmla="*/ 8953 w 10000"/>
              <a:gd name="connsiteY11" fmla="*/ 9840 h 10000"/>
              <a:gd name="connsiteX12" fmla="*/ 8949 w 10000"/>
              <a:gd name="connsiteY12" fmla="*/ 9846 h 10000"/>
              <a:gd name="connsiteX13" fmla="*/ 8938 w 10000"/>
              <a:gd name="connsiteY13" fmla="*/ 9863 h 10000"/>
              <a:gd name="connsiteX14" fmla="*/ 7819 w 10000"/>
              <a:gd name="connsiteY14" fmla="*/ 9863 h 10000"/>
              <a:gd name="connsiteX15" fmla="*/ 6703 w 10000"/>
              <a:gd name="connsiteY15" fmla="*/ 9863 h 10000"/>
              <a:gd name="connsiteX16" fmla="*/ 5584 w 10000"/>
              <a:gd name="connsiteY16" fmla="*/ 9863 h 10000"/>
              <a:gd name="connsiteX17" fmla="*/ 4468 w 10000"/>
              <a:gd name="connsiteY17" fmla="*/ 9863 h 10000"/>
              <a:gd name="connsiteX18" fmla="*/ 3349 w 10000"/>
              <a:gd name="connsiteY18" fmla="*/ 9863 h 10000"/>
              <a:gd name="connsiteX19" fmla="*/ 2233 w 10000"/>
              <a:gd name="connsiteY19" fmla="*/ 9863 h 10000"/>
              <a:gd name="connsiteX20" fmla="*/ 1118 w 10000"/>
              <a:gd name="connsiteY20" fmla="*/ 9863 h 10000"/>
              <a:gd name="connsiteX21" fmla="*/ 0 w 10000"/>
              <a:gd name="connsiteY21" fmla="*/ 9863 h 10000"/>
              <a:gd name="connsiteX22" fmla="*/ 0 w 10000"/>
              <a:gd name="connsiteY22" fmla="*/ 7899 h 10000"/>
              <a:gd name="connsiteX23" fmla="*/ 0 w 10000"/>
              <a:gd name="connsiteY23" fmla="*/ 5923 h 10000"/>
              <a:gd name="connsiteX24" fmla="*/ 0 w 10000"/>
              <a:gd name="connsiteY24" fmla="*/ 3950 h 10000"/>
              <a:gd name="connsiteX25" fmla="*/ 0 w 10000"/>
              <a:gd name="connsiteY25" fmla="*/ 1973 h 10000"/>
              <a:gd name="connsiteX26" fmla="*/ 0 w 10000"/>
              <a:gd name="connsiteY26" fmla="*/ 0 h 10000"/>
              <a:gd name="connsiteX27" fmla="*/ 1249 w 10000"/>
              <a:gd name="connsiteY27" fmla="*/ 0 h 10000"/>
              <a:gd name="connsiteX28" fmla="*/ 2499 w 10000"/>
              <a:gd name="connsiteY28" fmla="*/ 0 h 10000"/>
              <a:gd name="connsiteX29" fmla="*/ 3750 w 10000"/>
              <a:gd name="connsiteY29" fmla="*/ 0 h 10000"/>
              <a:gd name="connsiteX30" fmla="*/ 4999 w 10000"/>
              <a:gd name="connsiteY30" fmla="*/ 0 h 10000"/>
              <a:gd name="connsiteX31" fmla="*/ 6248 w 10000"/>
              <a:gd name="connsiteY31" fmla="*/ 0 h 10000"/>
              <a:gd name="connsiteX32" fmla="*/ 7500 w 10000"/>
              <a:gd name="connsiteY32" fmla="*/ 0 h 10000"/>
              <a:gd name="connsiteX33" fmla="*/ 8749 w 10000"/>
              <a:gd name="connsiteY33" fmla="*/ 0 h 10000"/>
              <a:gd name="connsiteX34" fmla="*/ 10000 w 10000"/>
              <a:gd name="connsiteY34" fmla="*/ 0 h 10000"/>
              <a:gd name="connsiteX35" fmla="*/ 10000 w 10000"/>
              <a:gd name="connsiteY35" fmla="*/ 1797 h 10000"/>
              <a:gd name="connsiteX36" fmla="*/ 10000 w 10000"/>
              <a:gd name="connsiteY36" fmla="*/ 3597 h 10000"/>
              <a:gd name="connsiteX37" fmla="*/ 10000 w 10000"/>
              <a:gd name="connsiteY37" fmla="*/ 5394 h 10000"/>
              <a:gd name="connsiteX38" fmla="*/ 10000 w 10000"/>
              <a:gd name="connsiteY38" fmla="*/ 7190 h 10000"/>
              <a:gd name="connsiteX39" fmla="*/ 10000 w 10000"/>
              <a:gd name="connsiteY39" fmla="*/ 8527 h 10000"/>
              <a:gd name="connsiteX40" fmla="*/ 10000 w 10000"/>
              <a:gd name="connsiteY40" fmla="*/ 9863 h 10000"/>
              <a:gd name="connsiteX41" fmla="*/ 9283 w 10000"/>
              <a:gd name="connsiteY41" fmla="*/ 9863 h 10000"/>
              <a:gd name="connsiteX42" fmla="*/ 9248 w 10000"/>
              <a:gd name="connsiteY42" fmla="*/ 9690 h 10000"/>
              <a:gd name="connsiteX43" fmla="*/ 9202 w 10000"/>
              <a:gd name="connsiteY43" fmla="*/ 10000 h 10000"/>
              <a:gd name="connsiteX44" fmla="*/ 9159 w 10000"/>
              <a:gd name="connsiteY44" fmla="*/ 9455 h 10000"/>
              <a:gd name="connsiteX45" fmla="*/ 9094 w 10000"/>
              <a:gd name="connsiteY45" fmla="*/ 9863 h 10000"/>
              <a:gd name="connsiteX46" fmla="*/ 9025 w 10000"/>
              <a:gd name="connsiteY46" fmla="*/ 986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0000" h="10000">
                <a:moveTo>
                  <a:pt x="9025" y="9863"/>
                </a:moveTo>
                <a:cubicBezTo>
                  <a:pt x="9023" y="9861"/>
                  <a:pt x="9022" y="9858"/>
                  <a:pt x="9020" y="9856"/>
                </a:cubicBezTo>
                <a:lnTo>
                  <a:pt x="9014" y="9850"/>
                </a:lnTo>
                <a:cubicBezTo>
                  <a:pt x="9013" y="9847"/>
                  <a:pt x="9012" y="9843"/>
                  <a:pt x="9011" y="9840"/>
                </a:cubicBezTo>
                <a:cubicBezTo>
                  <a:pt x="9007" y="9837"/>
                  <a:pt x="9004" y="9833"/>
                  <a:pt x="9000" y="9830"/>
                </a:cubicBezTo>
                <a:lnTo>
                  <a:pt x="8994" y="9827"/>
                </a:lnTo>
                <a:lnTo>
                  <a:pt x="8989" y="9827"/>
                </a:lnTo>
                <a:lnTo>
                  <a:pt x="8980" y="9824"/>
                </a:lnTo>
                <a:cubicBezTo>
                  <a:pt x="8978" y="9825"/>
                  <a:pt x="8977" y="9826"/>
                  <a:pt x="8975" y="9827"/>
                </a:cubicBezTo>
                <a:lnTo>
                  <a:pt x="8969" y="9827"/>
                </a:lnTo>
                <a:cubicBezTo>
                  <a:pt x="8965" y="9830"/>
                  <a:pt x="8962" y="9834"/>
                  <a:pt x="8958" y="9837"/>
                </a:cubicBezTo>
                <a:cubicBezTo>
                  <a:pt x="8956" y="9838"/>
                  <a:pt x="8955" y="9839"/>
                  <a:pt x="8953" y="9840"/>
                </a:cubicBezTo>
                <a:cubicBezTo>
                  <a:pt x="8952" y="9842"/>
                  <a:pt x="8950" y="9844"/>
                  <a:pt x="8949" y="9846"/>
                </a:cubicBezTo>
                <a:cubicBezTo>
                  <a:pt x="8945" y="9852"/>
                  <a:pt x="8942" y="9857"/>
                  <a:pt x="8938" y="9863"/>
                </a:cubicBezTo>
                <a:lnTo>
                  <a:pt x="7819" y="9863"/>
                </a:lnTo>
                <a:lnTo>
                  <a:pt x="6703" y="9863"/>
                </a:lnTo>
                <a:lnTo>
                  <a:pt x="5584" y="9863"/>
                </a:lnTo>
                <a:lnTo>
                  <a:pt x="4468" y="9863"/>
                </a:lnTo>
                <a:lnTo>
                  <a:pt x="3349" y="9863"/>
                </a:lnTo>
                <a:lnTo>
                  <a:pt x="2233" y="9863"/>
                </a:lnTo>
                <a:lnTo>
                  <a:pt x="1118" y="9863"/>
                </a:lnTo>
                <a:lnTo>
                  <a:pt x="0" y="9863"/>
                </a:lnTo>
                <a:lnTo>
                  <a:pt x="0" y="7899"/>
                </a:lnTo>
                <a:lnTo>
                  <a:pt x="0" y="5923"/>
                </a:lnTo>
                <a:lnTo>
                  <a:pt x="0" y="3950"/>
                </a:lnTo>
                <a:lnTo>
                  <a:pt x="0" y="1973"/>
                </a:lnTo>
                <a:lnTo>
                  <a:pt x="0" y="0"/>
                </a:lnTo>
                <a:lnTo>
                  <a:pt x="1249" y="0"/>
                </a:lnTo>
                <a:lnTo>
                  <a:pt x="2499" y="0"/>
                </a:lnTo>
                <a:lnTo>
                  <a:pt x="3750" y="0"/>
                </a:lnTo>
                <a:lnTo>
                  <a:pt x="4999" y="0"/>
                </a:lnTo>
                <a:lnTo>
                  <a:pt x="6248" y="0"/>
                </a:lnTo>
                <a:lnTo>
                  <a:pt x="7500" y="0"/>
                </a:lnTo>
                <a:lnTo>
                  <a:pt x="8749" y="0"/>
                </a:lnTo>
                <a:lnTo>
                  <a:pt x="10000" y="0"/>
                </a:lnTo>
                <a:lnTo>
                  <a:pt x="10000" y="1797"/>
                </a:lnTo>
                <a:lnTo>
                  <a:pt x="10000" y="3597"/>
                </a:lnTo>
                <a:lnTo>
                  <a:pt x="10000" y="5394"/>
                </a:lnTo>
                <a:lnTo>
                  <a:pt x="10000" y="7190"/>
                </a:lnTo>
                <a:lnTo>
                  <a:pt x="10000" y="8527"/>
                </a:lnTo>
                <a:lnTo>
                  <a:pt x="10000" y="9863"/>
                </a:lnTo>
                <a:lnTo>
                  <a:pt x="9283" y="9863"/>
                </a:lnTo>
                <a:cubicBezTo>
                  <a:pt x="9270" y="9810"/>
                  <a:pt x="9286" y="9874"/>
                  <a:pt x="9248" y="9690"/>
                </a:cubicBezTo>
                <a:cubicBezTo>
                  <a:pt x="9233" y="9793"/>
                  <a:pt x="9210" y="10002"/>
                  <a:pt x="9202" y="10000"/>
                </a:cubicBezTo>
                <a:cubicBezTo>
                  <a:pt x="9187" y="9976"/>
                  <a:pt x="9161" y="9441"/>
                  <a:pt x="9159" y="9455"/>
                </a:cubicBezTo>
                <a:cubicBezTo>
                  <a:pt x="9097" y="9855"/>
                  <a:pt x="9101" y="9872"/>
                  <a:pt x="9094" y="9863"/>
                </a:cubicBezTo>
                <a:lnTo>
                  <a:pt x="9025" y="9863"/>
                </a:lnTo>
                <a:close/>
              </a:path>
            </a:pathLst>
          </a:custGeom>
          <a:noFill/>
          <a:ln w="15875" cap="flat">
            <a:solidFill>
              <a:schemeClr val="accent3"/>
            </a:solidFill>
            <a:miter lim="800000"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3200"/>
          </a:p>
        </p:txBody>
      </p:sp>
      <p:pic>
        <p:nvPicPr>
          <p:cNvPr id="9" name="Kuva 8" descr="TT_nopeastihyvaanhoitoonCMYK.eps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 b="28281"/>
          <a:stretch/>
        </p:blipFill>
        <p:spPr>
          <a:xfrm>
            <a:off x="4742400" y="2664001"/>
            <a:ext cx="2892800" cy="57178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2801" y="6667200"/>
            <a:ext cx="613665" cy="1178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520862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sivu">
    <p:bg>
      <p:bgPr>
        <a:gradFill>
          <a:gsLst>
            <a:gs pos="0">
              <a:srgbClr val="ED6F0F"/>
            </a:gs>
            <a:gs pos="100000">
              <a:srgbClr val="FBBB4B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/>
          <p:nvPr userDrawn="1"/>
        </p:nvSpPr>
        <p:spPr>
          <a:xfrm>
            <a:off x="0" y="4924773"/>
            <a:ext cx="12192000" cy="1933227"/>
          </a:xfrm>
          <a:custGeom>
            <a:avLst/>
            <a:gdLst>
              <a:gd name="connsiteX0" fmla="*/ 0 w 9144000"/>
              <a:gd name="connsiteY0" fmla="*/ 0 h 1131550"/>
              <a:gd name="connsiteX1" fmla="*/ 9144000 w 9144000"/>
              <a:gd name="connsiteY1" fmla="*/ 0 h 1131550"/>
              <a:gd name="connsiteX2" fmla="*/ 9144000 w 9144000"/>
              <a:gd name="connsiteY2" fmla="*/ 1131550 h 1131550"/>
              <a:gd name="connsiteX3" fmla="*/ 0 w 9144000"/>
              <a:gd name="connsiteY3" fmla="*/ 1131550 h 1131550"/>
              <a:gd name="connsiteX4" fmla="*/ 0 w 9144000"/>
              <a:gd name="connsiteY4" fmla="*/ 0 h 1131550"/>
              <a:gd name="connsiteX0" fmla="*/ 0 w 9144000"/>
              <a:gd name="connsiteY0" fmla="*/ 302740 h 1434290"/>
              <a:gd name="connsiteX1" fmla="*/ 9144000 w 9144000"/>
              <a:gd name="connsiteY1" fmla="*/ 0 h 1434290"/>
              <a:gd name="connsiteX2" fmla="*/ 9144000 w 9144000"/>
              <a:gd name="connsiteY2" fmla="*/ 1434290 h 1434290"/>
              <a:gd name="connsiteX3" fmla="*/ 0 w 9144000"/>
              <a:gd name="connsiteY3" fmla="*/ 1434290 h 1434290"/>
              <a:gd name="connsiteX4" fmla="*/ 0 w 9144000"/>
              <a:gd name="connsiteY4" fmla="*/ 302740 h 1434290"/>
              <a:gd name="connsiteX0" fmla="*/ 0 w 9144000"/>
              <a:gd name="connsiteY0" fmla="*/ 321275 h 1434290"/>
              <a:gd name="connsiteX1" fmla="*/ 9144000 w 9144000"/>
              <a:gd name="connsiteY1" fmla="*/ 0 h 1434290"/>
              <a:gd name="connsiteX2" fmla="*/ 9144000 w 9144000"/>
              <a:gd name="connsiteY2" fmla="*/ 1434290 h 1434290"/>
              <a:gd name="connsiteX3" fmla="*/ 0 w 9144000"/>
              <a:gd name="connsiteY3" fmla="*/ 1434290 h 1434290"/>
              <a:gd name="connsiteX4" fmla="*/ 0 w 9144000"/>
              <a:gd name="connsiteY4" fmla="*/ 321275 h 1434290"/>
              <a:gd name="connsiteX0" fmla="*/ 0 w 9144000"/>
              <a:gd name="connsiteY0" fmla="*/ 318206 h 1434290"/>
              <a:gd name="connsiteX1" fmla="*/ 9144000 w 9144000"/>
              <a:gd name="connsiteY1" fmla="*/ 0 h 1434290"/>
              <a:gd name="connsiteX2" fmla="*/ 9144000 w 9144000"/>
              <a:gd name="connsiteY2" fmla="*/ 1434290 h 1434290"/>
              <a:gd name="connsiteX3" fmla="*/ 0 w 9144000"/>
              <a:gd name="connsiteY3" fmla="*/ 1434290 h 1434290"/>
              <a:gd name="connsiteX4" fmla="*/ 0 w 9144000"/>
              <a:gd name="connsiteY4" fmla="*/ 318206 h 1434290"/>
              <a:gd name="connsiteX0" fmla="*/ 0 w 9144000"/>
              <a:gd name="connsiteY0" fmla="*/ 333836 h 1449920"/>
              <a:gd name="connsiteX1" fmla="*/ 9144000 w 9144000"/>
              <a:gd name="connsiteY1" fmla="*/ 0 h 1449920"/>
              <a:gd name="connsiteX2" fmla="*/ 9144000 w 9144000"/>
              <a:gd name="connsiteY2" fmla="*/ 1449920 h 1449920"/>
              <a:gd name="connsiteX3" fmla="*/ 0 w 9144000"/>
              <a:gd name="connsiteY3" fmla="*/ 1449920 h 1449920"/>
              <a:gd name="connsiteX4" fmla="*/ 0 w 9144000"/>
              <a:gd name="connsiteY4" fmla="*/ 333836 h 1449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449920">
                <a:moveTo>
                  <a:pt x="0" y="333836"/>
                </a:moveTo>
                <a:lnTo>
                  <a:pt x="9144000" y="0"/>
                </a:lnTo>
                <a:lnTo>
                  <a:pt x="9144000" y="1449920"/>
                </a:lnTo>
                <a:lnTo>
                  <a:pt x="0" y="1449920"/>
                </a:lnTo>
                <a:lnTo>
                  <a:pt x="0" y="33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grpSp>
        <p:nvGrpSpPr>
          <p:cNvPr id="3" name="Ryhmitä 2"/>
          <p:cNvGrpSpPr/>
          <p:nvPr userDrawn="1"/>
        </p:nvGrpSpPr>
        <p:grpSpPr>
          <a:xfrm>
            <a:off x="234952" y="4882648"/>
            <a:ext cx="11724217" cy="1920073"/>
            <a:chOff x="176213" y="3661985"/>
            <a:chExt cx="8793163" cy="1440055"/>
          </a:xfrm>
        </p:grpSpPr>
        <p:sp>
          <p:nvSpPr>
            <p:cNvPr id="17" name="Freeform 33"/>
            <p:cNvSpPr>
              <a:spLocks/>
            </p:cNvSpPr>
            <p:nvPr userDrawn="1"/>
          </p:nvSpPr>
          <p:spPr bwMode="auto">
            <a:xfrm>
              <a:off x="176213" y="3661985"/>
              <a:ext cx="8793163" cy="1365629"/>
            </a:xfrm>
            <a:custGeom>
              <a:avLst/>
              <a:gdLst>
                <a:gd name="T0" fmla="*/ 4999 w 5539"/>
                <a:gd name="T1" fmla="*/ 3019 h 3061"/>
                <a:gd name="T2" fmla="*/ 4996 w 5539"/>
                <a:gd name="T3" fmla="*/ 3017 h 3061"/>
                <a:gd name="T4" fmla="*/ 4993 w 5539"/>
                <a:gd name="T5" fmla="*/ 3015 h 3061"/>
                <a:gd name="T6" fmla="*/ 4991 w 5539"/>
                <a:gd name="T7" fmla="*/ 3012 h 3061"/>
                <a:gd name="T8" fmla="*/ 4985 w 5539"/>
                <a:gd name="T9" fmla="*/ 3009 h 3061"/>
                <a:gd name="T10" fmla="*/ 4982 w 5539"/>
                <a:gd name="T11" fmla="*/ 3008 h 3061"/>
                <a:gd name="T12" fmla="*/ 4979 w 5539"/>
                <a:gd name="T13" fmla="*/ 3008 h 3061"/>
                <a:gd name="T14" fmla="*/ 4974 w 5539"/>
                <a:gd name="T15" fmla="*/ 3007 h 3061"/>
                <a:gd name="T16" fmla="*/ 4971 w 5539"/>
                <a:gd name="T17" fmla="*/ 3008 h 3061"/>
                <a:gd name="T18" fmla="*/ 4968 w 5539"/>
                <a:gd name="T19" fmla="*/ 3008 h 3061"/>
                <a:gd name="T20" fmla="*/ 4962 w 5539"/>
                <a:gd name="T21" fmla="*/ 3011 h 3061"/>
                <a:gd name="T22" fmla="*/ 4959 w 5539"/>
                <a:gd name="T23" fmla="*/ 3012 h 3061"/>
                <a:gd name="T24" fmla="*/ 4957 w 5539"/>
                <a:gd name="T25" fmla="*/ 3014 h 3061"/>
                <a:gd name="T26" fmla="*/ 4951 w 5539"/>
                <a:gd name="T27" fmla="*/ 3019 h 3061"/>
                <a:gd name="T28" fmla="*/ 4331 w 5539"/>
                <a:gd name="T29" fmla="*/ 3019 h 3061"/>
                <a:gd name="T30" fmla="*/ 3713 w 5539"/>
                <a:gd name="T31" fmla="*/ 3019 h 3061"/>
                <a:gd name="T32" fmla="*/ 3093 w 5539"/>
                <a:gd name="T33" fmla="*/ 3019 h 3061"/>
                <a:gd name="T34" fmla="*/ 2475 w 5539"/>
                <a:gd name="T35" fmla="*/ 3019 h 3061"/>
                <a:gd name="T36" fmla="*/ 1855 w 5539"/>
                <a:gd name="T37" fmla="*/ 3019 h 3061"/>
                <a:gd name="T38" fmla="*/ 1237 w 5539"/>
                <a:gd name="T39" fmla="*/ 3019 h 3061"/>
                <a:gd name="T40" fmla="*/ 619 w 5539"/>
                <a:gd name="T41" fmla="*/ 3019 h 3061"/>
                <a:gd name="T42" fmla="*/ 0 w 5539"/>
                <a:gd name="T43" fmla="*/ 3019 h 3061"/>
                <a:gd name="T44" fmla="*/ 0 w 5539"/>
                <a:gd name="T45" fmla="*/ 2418 h 3061"/>
                <a:gd name="T46" fmla="*/ 0 w 5539"/>
                <a:gd name="T47" fmla="*/ 1813 h 3061"/>
                <a:gd name="T48" fmla="*/ 0 w 5539"/>
                <a:gd name="T49" fmla="*/ 1209 h 3061"/>
                <a:gd name="T50" fmla="*/ 0 w 5539"/>
                <a:gd name="T51" fmla="*/ 604 h 3061"/>
                <a:gd name="T52" fmla="*/ 0 w 5539"/>
                <a:gd name="T53" fmla="*/ 0 h 3061"/>
                <a:gd name="T54" fmla="*/ 692 w 5539"/>
                <a:gd name="T55" fmla="*/ 0 h 3061"/>
                <a:gd name="T56" fmla="*/ 1384 w 5539"/>
                <a:gd name="T57" fmla="*/ 0 h 3061"/>
                <a:gd name="T58" fmla="*/ 2077 w 5539"/>
                <a:gd name="T59" fmla="*/ 0 h 3061"/>
                <a:gd name="T60" fmla="*/ 2769 w 5539"/>
                <a:gd name="T61" fmla="*/ 0 h 3061"/>
                <a:gd name="T62" fmla="*/ 3461 w 5539"/>
                <a:gd name="T63" fmla="*/ 0 h 3061"/>
                <a:gd name="T64" fmla="*/ 4154 w 5539"/>
                <a:gd name="T65" fmla="*/ 0 h 3061"/>
                <a:gd name="T66" fmla="*/ 4846 w 5539"/>
                <a:gd name="T67" fmla="*/ 0 h 3061"/>
                <a:gd name="T68" fmla="*/ 5539 w 5539"/>
                <a:gd name="T69" fmla="*/ 0 h 3061"/>
                <a:gd name="T70" fmla="*/ 5539 w 5539"/>
                <a:gd name="T71" fmla="*/ 550 h 3061"/>
                <a:gd name="T72" fmla="*/ 5539 w 5539"/>
                <a:gd name="T73" fmla="*/ 1101 h 3061"/>
                <a:gd name="T74" fmla="*/ 5539 w 5539"/>
                <a:gd name="T75" fmla="*/ 1651 h 3061"/>
                <a:gd name="T76" fmla="*/ 5539 w 5539"/>
                <a:gd name="T77" fmla="*/ 2201 h 3061"/>
                <a:gd name="T78" fmla="*/ 5539 w 5539"/>
                <a:gd name="T79" fmla="*/ 2610 h 3061"/>
                <a:gd name="T80" fmla="*/ 5539 w 5539"/>
                <a:gd name="T81" fmla="*/ 3019 h 3061"/>
                <a:gd name="T82" fmla="*/ 5142 w 5539"/>
                <a:gd name="T83" fmla="*/ 3019 h 3061"/>
                <a:gd name="T84" fmla="*/ 5120 w 5539"/>
                <a:gd name="T85" fmla="*/ 2970 h 3061"/>
                <a:gd name="T86" fmla="*/ 5097 w 5539"/>
                <a:gd name="T87" fmla="*/ 3061 h 3061"/>
                <a:gd name="T88" fmla="*/ 5073 w 5539"/>
                <a:gd name="T89" fmla="*/ 2903 h 3061"/>
                <a:gd name="T90" fmla="*/ 5064 w 5539"/>
                <a:gd name="T91" fmla="*/ 2903 h 3061"/>
                <a:gd name="T92" fmla="*/ 5037 w 5539"/>
                <a:gd name="T93" fmla="*/ 3019 h 3061"/>
                <a:gd name="T94" fmla="*/ 4999 w 5539"/>
                <a:gd name="T95" fmla="*/ 3019 h 3061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59 w 10000"/>
                <a:gd name="connsiteY44" fmla="*/ 9484 h 10000"/>
                <a:gd name="connsiteX45" fmla="*/ 8748 w 10000"/>
                <a:gd name="connsiteY45" fmla="*/ 9308 h 10000"/>
                <a:gd name="connsiteX46" fmla="*/ 9094 w 10000"/>
                <a:gd name="connsiteY46" fmla="*/ 9863 h 10000"/>
                <a:gd name="connsiteX47" fmla="*/ 9025 w 10000"/>
                <a:gd name="connsiteY47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59 w 10000"/>
                <a:gd name="connsiteY44" fmla="*/ 9484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1797 h 10000"/>
                <a:gd name="connsiteX35" fmla="*/ 10000 w 10000"/>
                <a:gd name="connsiteY35" fmla="*/ 3597 h 10000"/>
                <a:gd name="connsiteX36" fmla="*/ 10000 w 10000"/>
                <a:gd name="connsiteY36" fmla="*/ 5394 h 10000"/>
                <a:gd name="connsiteX37" fmla="*/ 10000 w 10000"/>
                <a:gd name="connsiteY37" fmla="*/ 7190 h 10000"/>
                <a:gd name="connsiteX38" fmla="*/ 10000 w 10000"/>
                <a:gd name="connsiteY38" fmla="*/ 8527 h 10000"/>
                <a:gd name="connsiteX39" fmla="*/ 10000 w 10000"/>
                <a:gd name="connsiteY39" fmla="*/ 9863 h 10000"/>
                <a:gd name="connsiteX40" fmla="*/ 9283 w 10000"/>
                <a:gd name="connsiteY40" fmla="*/ 9863 h 10000"/>
                <a:gd name="connsiteX41" fmla="*/ 9248 w 10000"/>
                <a:gd name="connsiteY41" fmla="*/ 9690 h 10000"/>
                <a:gd name="connsiteX42" fmla="*/ 9202 w 10000"/>
                <a:gd name="connsiteY42" fmla="*/ 10000 h 10000"/>
                <a:gd name="connsiteX43" fmla="*/ 9148 w 10000"/>
                <a:gd name="connsiteY43" fmla="*/ 9477 h 10000"/>
                <a:gd name="connsiteX44" fmla="*/ 9094 w 10000"/>
                <a:gd name="connsiteY44" fmla="*/ 9863 h 10000"/>
                <a:gd name="connsiteX45" fmla="*/ 9025 w 10000"/>
                <a:gd name="connsiteY45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3597 h 10000"/>
                <a:gd name="connsiteX35" fmla="*/ 10000 w 10000"/>
                <a:gd name="connsiteY35" fmla="*/ 5394 h 10000"/>
                <a:gd name="connsiteX36" fmla="*/ 10000 w 10000"/>
                <a:gd name="connsiteY36" fmla="*/ 7190 h 10000"/>
                <a:gd name="connsiteX37" fmla="*/ 10000 w 10000"/>
                <a:gd name="connsiteY37" fmla="*/ 8527 h 10000"/>
                <a:gd name="connsiteX38" fmla="*/ 10000 w 10000"/>
                <a:gd name="connsiteY38" fmla="*/ 9863 h 10000"/>
                <a:gd name="connsiteX39" fmla="*/ 9283 w 10000"/>
                <a:gd name="connsiteY39" fmla="*/ 9863 h 10000"/>
                <a:gd name="connsiteX40" fmla="*/ 9248 w 10000"/>
                <a:gd name="connsiteY40" fmla="*/ 9690 h 10000"/>
                <a:gd name="connsiteX41" fmla="*/ 9202 w 10000"/>
                <a:gd name="connsiteY41" fmla="*/ 10000 h 10000"/>
                <a:gd name="connsiteX42" fmla="*/ 9148 w 10000"/>
                <a:gd name="connsiteY42" fmla="*/ 9477 h 10000"/>
                <a:gd name="connsiteX43" fmla="*/ 9094 w 10000"/>
                <a:gd name="connsiteY43" fmla="*/ 9863 h 10000"/>
                <a:gd name="connsiteX44" fmla="*/ 9025 w 10000"/>
                <a:gd name="connsiteY44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5394 h 10000"/>
                <a:gd name="connsiteX35" fmla="*/ 10000 w 10000"/>
                <a:gd name="connsiteY35" fmla="*/ 7190 h 10000"/>
                <a:gd name="connsiteX36" fmla="*/ 10000 w 10000"/>
                <a:gd name="connsiteY36" fmla="*/ 8527 h 10000"/>
                <a:gd name="connsiteX37" fmla="*/ 10000 w 10000"/>
                <a:gd name="connsiteY37" fmla="*/ 9863 h 10000"/>
                <a:gd name="connsiteX38" fmla="*/ 9283 w 10000"/>
                <a:gd name="connsiteY38" fmla="*/ 9863 h 10000"/>
                <a:gd name="connsiteX39" fmla="*/ 9248 w 10000"/>
                <a:gd name="connsiteY39" fmla="*/ 9690 h 10000"/>
                <a:gd name="connsiteX40" fmla="*/ 9202 w 10000"/>
                <a:gd name="connsiteY40" fmla="*/ 10000 h 10000"/>
                <a:gd name="connsiteX41" fmla="*/ 9148 w 10000"/>
                <a:gd name="connsiteY41" fmla="*/ 9477 h 10000"/>
                <a:gd name="connsiteX42" fmla="*/ 9094 w 10000"/>
                <a:gd name="connsiteY42" fmla="*/ 9863 h 10000"/>
                <a:gd name="connsiteX43" fmla="*/ 9025 w 10000"/>
                <a:gd name="connsiteY43" fmla="*/ 9863 h 10000"/>
                <a:gd name="connsiteX0" fmla="*/ 10000 w 10104"/>
                <a:gd name="connsiteY0" fmla="*/ 5394 h 10000"/>
                <a:gd name="connsiteX1" fmla="*/ 10000 w 10104"/>
                <a:gd name="connsiteY1" fmla="*/ 7190 h 10000"/>
                <a:gd name="connsiteX2" fmla="*/ 10000 w 10104"/>
                <a:gd name="connsiteY2" fmla="*/ 8527 h 10000"/>
                <a:gd name="connsiteX3" fmla="*/ 10000 w 10104"/>
                <a:gd name="connsiteY3" fmla="*/ 9863 h 10000"/>
                <a:gd name="connsiteX4" fmla="*/ 9283 w 10104"/>
                <a:gd name="connsiteY4" fmla="*/ 9863 h 10000"/>
                <a:gd name="connsiteX5" fmla="*/ 9248 w 10104"/>
                <a:gd name="connsiteY5" fmla="*/ 9690 h 10000"/>
                <a:gd name="connsiteX6" fmla="*/ 9202 w 10104"/>
                <a:gd name="connsiteY6" fmla="*/ 10000 h 10000"/>
                <a:gd name="connsiteX7" fmla="*/ 9148 w 10104"/>
                <a:gd name="connsiteY7" fmla="*/ 9477 h 10000"/>
                <a:gd name="connsiteX8" fmla="*/ 9094 w 10104"/>
                <a:gd name="connsiteY8" fmla="*/ 9863 h 10000"/>
                <a:gd name="connsiteX9" fmla="*/ 9025 w 10104"/>
                <a:gd name="connsiteY9" fmla="*/ 9863 h 10000"/>
                <a:gd name="connsiteX10" fmla="*/ 9020 w 10104"/>
                <a:gd name="connsiteY10" fmla="*/ 9856 h 10000"/>
                <a:gd name="connsiteX11" fmla="*/ 9014 w 10104"/>
                <a:gd name="connsiteY11" fmla="*/ 9850 h 10000"/>
                <a:gd name="connsiteX12" fmla="*/ 9011 w 10104"/>
                <a:gd name="connsiteY12" fmla="*/ 9840 h 10000"/>
                <a:gd name="connsiteX13" fmla="*/ 9000 w 10104"/>
                <a:gd name="connsiteY13" fmla="*/ 9830 h 10000"/>
                <a:gd name="connsiteX14" fmla="*/ 8994 w 10104"/>
                <a:gd name="connsiteY14" fmla="*/ 9827 h 10000"/>
                <a:gd name="connsiteX15" fmla="*/ 8989 w 10104"/>
                <a:gd name="connsiteY15" fmla="*/ 9827 h 10000"/>
                <a:gd name="connsiteX16" fmla="*/ 8980 w 10104"/>
                <a:gd name="connsiteY16" fmla="*/ 9824 h 10000"/>
                <a:gd name="connsiteX17" fmla="*/ 8975 w 10104"/>
                <a:gd name="connsiteY17" fmla="*/ 9827 h 10000"/>
                <a:gd name="connsiteX18" fmla="*/ 8969 w 10104"/>
                <a:gd name="connsiteY18" fmla="*/ 9827 h 10000"/>
                <a:gd name="connsiteX19" fmla="*/ 8958 w 10104"/>
                <a:gd name="connsiteY19" fmla="*/ 9837 h 10000"/>
                <a:gd name="connsiteX20" fmla="*/ 8953 w 10104"/>
                <a:gd name="connsiteY20" fmla="*/ 9840 h 10000"/>
                <a:gd name="connsiteX21" fmla="*/ 8949 w 10104"/>
                <a:gd name="connsiteY21" fmla="*/ 9846 h 10000"/>
                <a:gd name="connsiteX22" fmla="*/ 8938 w 10104"/>
                <a:gd name="connsiteY22" fmla="*/ 9863 h 10000"/>
                <a:gd name="connsiteX23" fmla="*/ 7819 w 10104"/>
                <a:gd name="connsiteY23" fmla="*/ 9863 h 10000"/>
                <a:gd name="connsiteX24" fmla="*/ 6703 w 10104"/>
                <a:gd name="connsiteY24" fmla="*/ 9863 h 10000"/>
                <a:gd name="connsiteX25" fmla="*/ 5584 w 10104"/>
                <a:gd name="connsiteY25" fmla="*/ 9863 h 10000"/>
                <a:gd name="connsiteX26" fmla="*/ 4468 w 10104"/>
                <a:gd name="connsiteY26" fmla="*/ 9863 h 10000"/>
                <a:gd name="connsiteX27" fmla="*/ 3349 w 10104"/>
                <a:gd name="connsiteY27" fmla="*/ 9863 h 10000"/>
                <a:gd name="connsiteX28" fmla="*/ 2233 w 10104"/>
                <a:gd name="connsiteY28" fmla="*/ 9863 h 10000"/>
                <a:gd name="connsiteX29" fmla="*/ 1118 w 10104"/>
                <a:gd name="connsiteY29" fmla="*/ 9863 h 10000"/>
                <a:gd name="connsiteX30" fmla="*/ 0 w 10104"/>
                <a:gd name="connsiteY30" fmla="*/ 9863 h 10000"/>
                <a:gd name="connsiteX31" fmla="*/ 0 w 10104"/>
                <a:gd name="connsiteY31" fmla="*/ 7899 h 10000"/>
                <a:gd name="connsiteX32" fmla="*/ 0 w 10104"/>
                <a:gd name="connsiteY32" fmla="*/ 5923 h 10000"/>
                <a:gd name="connsiteX33" fmla="*/ 0 w 10104"/>
                <a:gd name="connsiteY33" fmla="*/ 3950 h 10000"/>
                <a:gd name="connsiteX34" fmla="*/ 0 w 10104"/>
                <a:gd name="connsiteY34" fmla="*/ 1973 h 10000"/>
                <a:gd name="connsiteX35" fmla="*/ 0 w 10104"/>
                <a:gd name="connsiteY35" fmla="*/ 0 h 10000"/>
                <a:gd name="connsiteX36" fmla="*/ 1249 w 10104"/>
                <a:gd name="connsiteY36" fmla="*/ 0 h 10000"/>
                <a:gd name="connsiteX37" fmla="*/ 2499 w 10104"/>
                <a:gd name="connsiteY37" fmla="*/ 0 h 10000"/>
                <a:gd name="connsiteX38" fmla="*/ 3750 w 10104"/>
                <a:gd name="connsiteY38" fmla="*/ 0 h 10000"/>
                <a:gd name="connsiteX39" fmla="*/ 4999 w 10104"/>
                <a:gd name="connsiteY39" fmla="*/ 0 h 10000"/>
                <a:gd name="connsiteX40" fmla="*/ 6248 w 10104"/>
                <a:gd name="connsiteY40" fmla="*/ 0 h 10000"/>
                <a:gd name="connsiteX41" fmla="*/ 7500 w 10104"/>
                <a:gd name="connsiteY41" fmla="*/ 0 h 10000"/>
                <a:gd name="connsiteX42" fmla="*/ 8749 w 10104"/>
                <a:gd name="connsiteY42" fmla="*/ 0 h 10000"/>
                <a:gd name="connsiteX43" fmla="*/ 10104 w 10104"/>
                <a:gd name="connsiteY43" fmla="*/ 5582 h 10000"/>
                <a:gd name="connsiteX0" fmla="*/ 10000 w 10000"/>
                <a:gd name="connsiteY0" fmla="*/ 5394 h 10000"/>
                <a:gd name="connsiteX1" fmla="*/ 10000 w 10000"/>
                <a:gd name="connsiteY1" fmla="*/ 7190 h 10000"/>
                <a:gd name="connsiteX2" fmla="*/ 10000 w 10000"/>
                <a:gd name="connsiteY2" fmla="*/ 8527 h 10000"/>
                <a:gd name="connsiteX3" fmla="*/ 10000 w 10000"/>
                <a:gd name="connsiteY3" fmla="*/ 9863 h 10000"/>
                <a:gd name="connsiteX4" fmla="*/ 9283 w 10000"/>
                <a:gd name="connsiteY4" fmla="*/ 9863 h 10000"/>
                <a:gd name="connsiteX5" fmla="*/ 9248 w 10000"/>
                <a:gd name="connsiteY5" fmla="*/ 9690 h 10000"/>
                <a:gd name="connsiteX6" fmla="*/ 9202 w 10000"/>
                <a:gd name="connsiteY6" fmla="*/ 10000 h 10000"/>
                <a:gd name="connsiteX7" fmla="*/ 9148 w 10000"/>
                <a:gd name="connsiteY7" fmla="*/ 9477 h 10000"/>
                <a:gd name="connsiteX8" fmla="*/ 9094 w 10000"/>
                <a:gd name="connsiteY8" fmla="*/ 9863 h 10000"/>
                <a:gd name="connsiteX9" fmla="*/ 9025 w 10000"/>
                <a:gd name="connsiteY9" fmla="*/ 9863 h 10000"/>
                <a:gd name="connsiteX10" fmla="*/ 9020 w 10000"/>
                <a:gd name="connsiteY10" fmla="*/ 9856 h 10000"/>
                <a:gd name="connsiteX11" fmla="*/ 9014 w 10000"/>
                <a:gd name="connsiteY11" fmla="*/ 9850 h 10000"/>
                <a:gd name="connsiteX12" fmla="*/ 9011 w 10000"/>
                <a:gd name="connsiteY12" fmla="*/ 9840 h 10000"/>
                <a:gd name="connsiteX13" fmla="*/ 9000 w 10000"/>
                <a:gd name="connsiteY13" fmla="*/ 9830 h 10000"/>
                <a:gd name="connsiteX14" fmla="*/ 8994 w 10000"/>
                <a:gd name="connsiteY14" fmla="*/ 9827 h 10000"/>
                <a:gd name="connsiteX15" fmla="*/ 8989 w 10000"/>
                <a:gd name="connsiteY15" fmla="*/ 9827 h 10000"/>
                <a:gd name="connsiteX16" fmla="*/ 8980 w 10000"/>
                <a:gd name="connsiteY16" fmla="*/ 9824 h 10000"/>
                <a:gd name="connsiteX17" fmla="*/ 8975 w 10000"/>
                <a:gd name="connsiteY17" fmla="*/ 9827 h 10000"/>
                <a:gd name="connsiteX18" fmla="*/ 8969 w 10000"/>
                <a:gd name="connsiteY18" fmla="*/ 9827 h 10000"/>
                <a:gd name="connsiteX19" fmla="*/ 8958 w 10000"/>
                <a:gd name="connsiteY19" fmla="*/ 9837 h 10000"/>
                <a:gd name="connsiteX20" fmla="*/ 8953 w 10000"/>
                <a:gd name="connsiteY20" fmla="*/ 9840 h 10000"/>
                <a:gd name="connsiteX21" fmla="*/ 8949 w 10000"/>
                <a:gd name="connsiteY21" fmla="*/ 9846 h 10000"/>
                <a:gd name="connsiteX22" fmla="*/ 8938 w 10000"/>
                <a:gd name="connsiteY22" fmla="*/ 9863 h 10000"/>
                <a:gd name="connsiteX23" fmla="*/ 7819 w 10000"/>
                <a:gd name="connsiteY23" fmla="*/ 9863 h 10000"/>
                <a:gd name="connsiteX24" fmla="*/ 6703 w 10000"/>
                <a:gd name="connsiteY24" fmla="*/ 9863 h 10000"/>
                <a:gd name="connsiteX25" fmla="*/ 5584 w 10000"/>
                <a:gd name="connsiteY25" fmla="*/ 9863 h 10000"/>
                <a:gd name="connsiteX26" fmla="*/ 4468 w 10000"/>
                <a:gd name="connsiteY26" fmla="*/ 9863 h 10000"/>
                <a:gd name="connsiteX27" fmla="*/ 3349 w 10000"/>
                <a:gd name="connsiteY27" fmla="*/ 9863 h 10000"/>
                <a:gd name="connsiteX28" fmla="*/ 2233 w 10000"/>
                <a:gd name="connsiteY28" fmla="*/ 9863 h 10000"/>
                <a:gd name="connsiteX29" fmla="*/ 1118 w 10000"/>
                <a:gd name="connsiteY29" fmla="*/ 9863 h 10000"/>
                <a:gd name="connsiteX30" fmla="*/ 0 w 10000"/>
                <a:gd name="connsiteY30" fmla="*/ 9863 h 10000"/>
                <a:gd name="connsiteX31" fmla="*/ 0 w 10000"/>
                <a:gd name="connsiteY31" fmla="*/ 7899 h 10000"/>
                <a:gd name="connsiteX32" fmla="*/ 0 w 10000"/>
                <a:gd name="connsiteY32" fmla="*/ 5923 h 10000"/>
                <a:gd name="connsiteX33" fmla="*/ 0 w 10000"/>
                <a:gd name="connsiteY33" fmla="*/ 3950 h 10000"/>
                <a:gd name="connsiteX34" fmla="*/ 0 w 10000"/>
                <a:gd name="connsiteY34" fmla="*/ 1973 h 10000"/>
                <a:gd name="connsiteX35" fmla="*/ 0 w 10000"/>
                <a:gd name="connsiteY35" fmla="*/ 0 h 10000"/>
                <a:gd name="connsiteX36" fmla="*/ 1249 w 10000"/>
                <a:gd name="connsiteY36" fmla="*/ 0 h 10000"/>
                <a:gd name="connsiteX37" fmla="*/ 2499 w 10000"/>
                <a:gd name="connsiteY37" fmla="*/ 0 h 10000"/>
                <a:gd name="connsiteX38" fmla="*/ 3750 w 10000"/>
                <a:gd name="connsiteY38" fmla="*/ 0 h 10000"/>
                <a:gd name="connsiteX39" fmla="*/ 4999 w 10000"/>
                <a:gd name="connsiteY39" fmla="*/ 0 h 10000"/>
                <a:gd name="connsiteX40" fmla="*/ 6248 w 10000"/>
                <a:gd name="connsiteY40" fmla="*/ 0 h 10000"/>
                <a:gd name="connsiteX41" fmla="*/ 7500 w 10000"/>
                <a:gd name="connsiteY41" fmla="*/ 0 h 10000"/>
                <a:gd name="connsiteX42" fmla="*/ 8749 w 10000"/>
                <a:gd name="connsiteY42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39" fmla="*/ 6248 w 10000"/>
                <a:gd name="connsiteY39" fmla="*/ 0 h 10000"/>
                <a:gd name="connsiteX40" fmla="*/ 7500 w 10000"/>
                <a:gd name="connsiteY40" fmla="*/ 0 h 10000"/>
                <a:gd name="connsiteX41" fmla="*/ 8749 w 10000"/>
                <a:gd name="connsiteY41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39" fmla="*/ 6248 w 10000"/>
                <a:gd name="connsiteY39" fmla="*/ 0 h 10000"/>
                <a:gd name="connsiteX40" fmla="*/ 7500 w 10000"/>
                <a:gd name="connsiteY40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39" fmla="*/ 6248 w 10000"/>
                <a:gd name="connsiteY39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0" fmla="*/ 10000 w 10000"/>
                <a:gd name="connsiteY0" fmla="*/ 5217 h 8027"/>
                <a:gd name="connsiteX1" fmla="*/ 10000 w 10000"/>
                <a:gd name="connsiteY1" fmla="*/ 6554 h 8027"/>
                <a:gd name="connsiteX2" fmla="*/ 10000 w 10000"/>
                <a:gd name="connsiteY2" fmla="*/ 7890 h 8027"/>
                <a:gd name="connsiteX3" fmla="*/ 9283 w 10000"/>
                <a:gd name="connsiteY3" fmla="*/ 7890 h 8027"/>
                <a:gd name="connsiteX4" fmla="*/ 9248 w 10000"/>
                <a:gd name="connsiteY4" fmla="*/ 7717 h 8027"/>
                <a:gd name="connsiteX5" fmla="*/ 9202 w 10000"/>
                <a:gd name="connsiteY5" fmla="*/ 8027 h 8027"/>
                <a:gd name="connsiteX6" fmla="*/ 9148 w 10000"/>
                <a:gd name="connsiteY6" fmla="*/ 7504 h 8027"/>
                <a:gd name="connsiteX7" fmla="*/ 9094 w 10000"/>
                <a:gd name="connsiteY7" fmla="*/ 7890 h 8027"/>
                <a:gd name="connsiteX8" fmla="*/ 9025 w 10000"/>
                <a:gd name="connsiteY8" fmla="*/ 7890 h 8027"/>
                <a:gd name="connsiteX9" fmla="*/ 9020 w 10000"/>
                <a:gd name="connsiteY9" fmla="*/ 7883 h 8027"/>
                <a:gd name="connsiteX10" fmla="*/ 9014 w 10000"/>
                <a:gd name="connsiteY10" fmla="*/ 7877 h 8027"/>
                <a:gd name="connsiteX11" fmla="*/ 9011 w 10000"/>
                <a:gd name="connsiteY11" fmla="*/ 7867 h 8027"/>
                <a:gd name="connsiteX12" fmla="*/ 9000 w 10000"/>
                <a:gd name="connsiteY12" fmla="*/ 7857 h 8027"/>
                <a:gd name="connsiteX13" fmla="*/ 8994 w 10000"/>
                <a:gd name="connsiteY13" fmla="*/ 7854 h 8027"/>
                <a:gd name="connsiteX14" fmla="*/ 8989 w 10000"/>
                <a:gd name="connsiteY14" fmla="*/ 7854 h 8027"/>
                <a:gd name="connsiteX15" fmla="*/ 8980 w 10000"/>
                <a:gd name="connsiteY15" fmla="*/ 7851 h 8027"/>
                <a:gd name="connsiteX16" fmla="*/ 8975 w 10000"/>
                <a:gd name="connsiteY16" fmla="*/ 7854 h 8027"/>
                <a:gd name="connsiteX17" fmla="*/ 8969 w 10000"/>
                <a:gd name="connsiteY17" fmla="*/ 7854 h 8027"/>
                <a:gd name="connsiteX18" fmla="*/ 8958 w 10000"/>
                <a:gd name="connsiteY18" fmla="*/ 7864 h 8027"/>
                <a:gd name="connsiteX19" fmla="*/ 8953 w 10000"/>
                <a:gd name="connsiteY19" fmla="*/ 7867 h 8027"/>
                <a:gd name="connsiteX20" fmla="*/ 8949 w 10000"/>
                <a:gd name="connsiteY20" fmla="*/ 7873 h 8027"/>
                <a:gd name="connsiteX21" fmla="*/ 8938 w 10000"/>
                <a:gd name="connsiteY21" fmla="*/ 7890 h 8027"/>
                <a:gd name="connsiteX22" fmla="*/ 7819 w 10000"/>
                <a:gd name="connsiteY22" fmla="*/ 7890 h 8027"/>
                <a:gd name="connsiteX23" fmla="*/ 6703 w 10000"/>
                <a:gd name="connsiteY23" fmla="*/ 7890 h 8027"/>
                <a:gd name="connsiteX24" fmla="*/ 5584 w 10000"/>
                <a:gd name="connsiteY24" fmla="*/ 7890 h 8027"/>
                <a:gd name="connsiteX25" fmla="*/ 4468 w 10000"/>
                <a:gd name="connsiteY25" fmla="*/ 7890 h 8027"/>
                <a:gd name="connsiteX26" fmla="*/ 3349 w 10000"/>
                <a:gd name="connsiteY26" fmla="*/ 7890 h 8027"/>
                <a:gd name="connsiteX27" fmla="*/ 2233 w 10000"/>
                <a:gd name="connsiteY27" fmla="*/ 7890 h 8027"/>
                <a:gd name="connsiteX28" fmla="*/ 1118 w 10000"/>
                <a:gd name="connsiteY28" fmla="*/ 7890 h 8027"/>
                <a:gd name="connsiteX29" fmla="*/ 0 w 10000"/>
                <a:gd name="connsiteY29" fmla="*/ 7890 h 8027"/>
                <a:gd name="connsiteX30" fmla="*/ 0 w 10000"/>
                <a:gd name="connsiteY30" fmla="*/ 5926 h 8027"/>
                <a:gd name="connsiteX31" fmla="*/ 0 w 10000"/>
                <a:gd name="connsiteY31" fmla="*/ 3950 h 8027"/>
                <a:gd name="connsiteX32" fmla="*/ 0 w 10000"/>
                <a:gd name="connsiteY32" fmla="*/ 1977 h 8027"/>
                <a:gd name="connsiteX33" fmla="*/ 0 w 10000"/>
                <a:gd name="connsiteY33" fmla="*/ 0 h 8027"/>
                <a:gd name="connsiteX0" fmla="*/ 10000 w 10000"/>
                <a:gd name="connsiteY0" fmla="*/ 4036 h 7537"/>
                <a:gd name="connsiteX1" fmla="*/ 10000 w 10000"/>
                <a:gd name="connsiteY1" fmla="*/ 5702 h 7537"/>
                <a:gd name="connsiteX2" fmla="*/ 10000 w 10000"/>
                <a:gd name="connsiteY2" fmla="*/ 7366 h 7537"/>
                <a:gd name="connsiteX3" fmla="*/ 9283 w 10000"/>
                <a:gd name="connsiteY3" fmla="*/ 7366 h 7537"/>
                <a:gd name="connsiteX4" fmla="*/ 9248 w 10000"/>
                <a:gd name="connsiteY4" fmla="*/ 7151 h 7537"/>
                <a:gd name="connsiteX5" fmla="*/ 9202 w 10000"/>
                <a:gd name="connsiteY5" fmla="*/ 7537 h 7537"/>
                <a:gd name="connsiteX6" fmla="*/ 9148 w 10000"/>
                <a:gd name="connsiteY6" fmla="*/ 6885 h 7537"/>
                <a:gd name="connsiteX7" fmla="*/ 9094 w 10000"/>
                <a:gd name="connsiteY7" fmla="*/ 7366 h 7537"/>
                <a:gd name="connsiteX8" fmla="*/ 9025 w 10000"/>
                <a:gd name="connsiteY8" fmla="*/ 7366 h 7537"/>
                <a:gd name="connsiteX9" fmla="*/ 9020 w 10000"/>
                <a:gd name="connsiteY9" fmla="*/ 7358 h 7537"/>
                <a:gd name="connsiteX10" fmla="*/ 9014 w 10000"/>
                <a:gd name="connsiteY10" fmla="*/ 7350 h 7537"/>
                <a:gd name="connsiteX11" fmla="*/ 9011 w 10000"/>
                <a:gd name="connsiteY11" fmla="*/ 7338 h 7537"/>
                <a:gd name="connsiteX12" fmla="*/ 9000 w 10000"/>
                <a:gd name="connsiteY12" fmla="*/ 7325 h 7537"/>
                <a:gd name="connsiteX13" fmla="*/ 8994 w 10000"/>
                <a:gd name="connsiteY13" fmla="*/ 7321 h 7537"/>
                <a:gd name="connsiteX14" fmla="*/ 8989 w 10000"/>
                <a:gd name="connsiteY14" fmla="*/ 7321 h 7537"/>
                <a:gd name="connsiteX15" fmla="*/ 8980 w 10000"/>
                <a:gd name="connsiteY15" fmla="*/ 7318 h 7537"/>
                <a:gd name="connsiteX16" fmla="*/ 8975 w 10000"/>
                <a:gd name="connsiteY16" fmla="*/ 7321 h 7537"/>
                <a:gd name="connsiteX17" fmla="*/ 8969 w 10000"/>
                <a:gd name="connsiteY17" fmla="*/ 7321 h 7537"/>
                <a:gd name="connsiteX18" fmla="*/ 8958 w 10000"/>
                <a:gd name="connsiteY18" fmla="*/ 7334 h 7537"/>
                <a:gd name="connsiteX19" fmla="*/ 8953 w 10000"/>
                <a:gd name="connsiteY19" fmla="*/ 7338 h 7537"/>
                <a:gd name="connsiteX20" fmla="*/ 8949 w 10000"/>
                <a:gd name="connsiteY20" fmla="*/ 7345 h 7537"/>
                <a:gd name="connsiteX21" fmla="*/ 8938 w 10000"/>
                <a:gd name="connsiteY21" fmla="*/ 7366 h 7537"/>
                <a:gd name="connsiteX22" fmla="*/ 7819 w 10000"/>
                <a:gd name="connsiteY22" fmla="*/ 7366 h 7537"/>
                <a:gd name="connsiteX23" fmla="*/ 6703 w 10000"/>
                <a:gd name="connsiteY23" fmla="*/ 7366 h 7537"/>
                <a:gd name="connsiteX24" fmla="*/ 5584 w 10000"/>
                <a:gd name="connsiteY24" fmla="*/ 7366 h 7537"/>
                <a:gd name="connsiteX25" fmla="*/ 4468 w 10000"/>
                <a:gd name="connsiteY25" fmla="*/ 7366 h 7537"/>
                <a:gd name="connsiteX26" fmla="*/ 3349 w 10000"/>
                <a:gd name="connsiteY26" fmla="*/ 7366 h 7537"/>
                <a:gd name="connsiteX27" fmla="*/ 2233 w 10000"/>
                <a:gd name="connsiteY27" fmla="*/ 7366 h 7537"/>
                <a:gd name="connsiteX28" fmla="*/ 1118 w 10000"/>
                <a:gd name="connsiteY28" fmla="*/ 7366 h 7537"/>
                <a:gd name="connsiteX29" fmla="*/ 0 w 10000"/>
                <a:gd name="connsiteY29" fmla="*/ 7366 h 7537"/>
                <a:gd name="connsiteX30" fmla="*/ 0 w 10000"/>
                <a:gd name="connsiteY30" fmla="*/ 4920 h 7537"/>
                <a:gd name="connsiteX31" fmla="*/ 0 w 10000"/>
                <a:gd name="connsiteY31" fmla="*/ 2458 h 7537"/>
                <a:gd name="connsiteX32" fmla="*/ 0 w 10000"/>
                <a:gd name="connsiteY32" fmla="*/ 0 h 7537"/>
                <a:gd name="connsiteX0" fmla="*/ 10000 w 10000"/>
                <a:gd name="connsiteY0" fmla="*/ 2094 h 6739"/>
                <a:gd name="connsiteX1" fmla="*/ 10000 w 10000"/>
                <a:gd name="connsiteY1" fmla="*/ 4304 h 6739"/>
                <a:gd name="connsiteX2" fmla="*/ 10000 w 10000"/>
                <a:gd name="connsiteY2" fmla="*/ 6512 h 6739"/>
                <a:gd name="connsiteX3" fmla="*/ 9283 w 10000"/>
                <a:gd name="connsiteY3" fmla="*/ 6512 h 6739"/>
                <a:gd name="connsiteX4" fmla="*/ 9248 w 10000"/>
                <a:gd name="connsiteY4" fmla="*/ 6227 h 6739"/>
                <a:gd name="connsiteX5" fmla="*/ 9202 w 10000"/>
                <a:gd name="connsiteY5" fmla="*/ 6739 h 6739"/>
                <a:gd name="connsiteX6" fmla="*/ 9148 w 10000"/>
                <a:gd name="connsiteY6" fmla="*/ 5874 h 6739"/>
                <a:gd name="connsiteX7" fmla="*/ 9094 w 10000"/>
                <a:gd name="connsiteY7" fmla="*/ 6512 h 6739"/>
                <a:gd name="connsiteX8" fmla="*/ 9025 w 10000"/>
                <a:gd name="connsiteY8" fmla="*/ 6512 h 6739"/>
                <a:gd name="connsiteX9" fmla="*/ 9020 w 10000"/>
                <a:gd name="connsiteY9" fmla="*/ 6502 h 6739"/>
                <a:gd name="connsiteX10" fmla="*/ 9014 w 10000"/>
                <a:gd name="connsiteY10" fmla="*/ 6491 h 6739"/>
                <a:gd name="connsiteX11" fmla="*/ 9011 w 10000"/>
                <a:gd name="connsiteY11" fmla="*/ 6475 h 6739"/>
                <a:gd name="connsiteX12" fmla="*/ 9000 w 10000"/>
                <a:gd name="connsiteY12" fmla="*/ 6458 h 6739"/>
                <a:gd name="connsiteX13" fmla="*/ 8994 w 10000"/>
                <a:gd name="connsiteY13" fmla="*/ 6452 h 6739"/>
                <a:gd name="connsiteX14" fmla="*/ 8989 w 10000"/>
                <a:gd name="connsiteY14" fmla="*/ 6452 h 6739"/>
                <a:gd name="connsiteX15" fmla="*/ 8980 w 10000"/>
                <a:gd name="connsiteY15" fmla="*/ 6448 h 6739"/>
                <a:gd name="connsiteX16" fmla="*/ 8975 w 10000"/>
                <a:gd name="connsiteY16" fmla="*/ 6452 h 6739"/>
                <a:gd name="connsiteX17" fmla="*/ 8969 w 10000"/>
                <a:gd name="connsiteY17" fmla="*/ 6452 h 6739"/>
                <a:gd name="connsiteX18" fmla="*/ 8958 w 10000"/>
                <a:gd name="connsiteY18" fmla="*/ 6470 h 6739"/>
                <a:gd name="connsiteX19" fmla="*/ 8953 w 10000"/>
                <a:gd name="connsiteY19" fmla="*/ 6475 h 6739"/>
                <a:gd name="connsiteX20" fmla="*/ 8949 w 10000"/>
                <a:gd name="connsiteY20" fmla="*/ 6484 h 6739"/>
                <a:gd name="connsiteX21" fmla="*/ 8938 w 10000"/>
                <a:gd name="connsiteY21" fmla="*/ 6512 h 6739"/>
                <a:gd name="connsiteX22" fmla="*/ 7819 w 10000"/>
                <a:gd name="connsiteY22" fmla="*/ 6512 h 6739"/>
                <a:gd name="connsiteX23" fmla="*/ 6703 w 10000"/>
                <a:gd name="connsiteY23" fmla="*/ 6512 h 6739"/>
                <a:gd name="connsiteX24" fmla="*/ 5584 w 10000"/>
                <a:gd name="connsiteY24" fmla="*/ 6512 h 6739"/>
                <a:gd name="connsiteX25" fmla="*/ 4468 w 10000"/>
                <a:gd name="connsiteY25" fmla="*/ 6512 h 6739"/>
                <a:gd name="connsiteX26" fmla="*/ 3349 w 10000"/>
                <a:gd name="connsiteY26" fmla="*/ 6512 h 6739"/>
                <a:gd name="connsiteX27" fmla="*/ 2233 w 10000"/>
                <a:gd name="connsiteY27" fmla="*/ 6512 h 6739"/>
                <a:gd name="connsiteX28" fmla="*/ 1118 w 10000"/>
                <a:gd name="connsiteY28" fmla="*/ 6512 h 6739"/>
                <a:gd name="connsiteX29" fmla="*/ 0 w 10000"/>
                <a:gd name="connsiteY29" fmla="*/ 6512 h 6739"/>
                <a:gd name="connsiteX30" fmla="*/ 0 w 10000"/>
                <a:gd name="connsiteY30" fmla="*/ 3267 h 6739"/>
                <a:gd name="connsiteX31" fmla="*/ 0 w 10000"/>
                <a:gd name="connsiteY31" fmla="*/ 0 h 6739"/>
                <a:gd name="connsiteX0" fmla="*/ 10000 w 10000"/>
                <a:gd name="connsiteY0" fmla="*/ 0 h 6893"/>
                <a:gd name="connsiteX1" fmla="*/ 10000 w 10000"/>
                <a:gd name="connsiteY1" fmla="*/ 3280 h 6893"/>
                <a:gd name="connsiteX2" fmla="*/ 10000 w 10000"/>
                <a:gd name="connsiteY2" fmla="*/ 6556 h 6893"/>
                <a:gd name="connsiteX3" fmla="*/ 9283 w 10000"/>
                <a:gd name="connsiteY3" fmla="*/ 6556 h 6893"/>
                <a:gd name="connsiteX4" fmla="*/ 9248 w 10000"/>
                <a:gd name="connsiteY4" fmla="*/ 6133 h 6893"/>
                <a:gd name="connsiteX5" fmla="*/ 9202 w 10000"/>
                <a:gd name="connsiteY5" fmla="*/ 6893 h 6893"/>
                <a:gd name="connsiteX6" fmla="*/ 9148 w 10000"/>
                <a:gd name="connsiteY6" fmla="*/ 5609 h 6893"/>
                <a:gd name="connsiteX7" fmla="*/ 9094 w 10000"/>
                <a:gd name="connsiteY7" fmla="*/ 6556 h 6893"/>
                <a:gd name="connsiteX8" fmla="*/ 9025 w 10000"/>
                <a:gd name="connsiteY8" fmla="*/ 6556 h 6893"/>
                <a:gd name="connsiteX9" fmla="*/ 9020 w 10000"/>
                <a:gd name="connsiteY9" fmla="*/ 6541 h 6893"/>
                <a:gd name="connsiteX10" fmla="*/ 9014 w 10000"/>
                <a:gd name="connsiteY10" fmla="*/ 6525 h 6893"/>
                <a:gd name="connsiteX11" fmla="*/ 9011 w 10000"/>
                <a:gd name="connsiteY11" fmla="*/ 6501 h 6893"/>
                <a:gd name="connsiteX12" fmla="*/ 9000 w 10000"/>
                <a:gd name="connsiteY12" fmla="*/ 6476 h 6893"/>
                <a:gd name="connsiteX13" fmla="*/ 8994 w 10000"/>
                <a:gd name="connsiteY13" fmla="*/ 6467 h 6893"/>
                <a:gd name="connsiteX14" fmla="*/ 8989 w 10000"/>
                <a:gd name="connsiteY14" fmla="*/ 6467 h 6893"/>
                <a:gd name="connsiteX15" fmla="*/ 8980 w 10000"/>
                <a:gd name="connsiteY15" fmla="*/ 6461 h 6893"/>
                <a:gd name="connsiteX16" fmla="*/ 8975 w 10000"/>
                <a:gd name="connsiteY16" fmla="*/ 6467 h 6893"/>
                <a:gd name="connsiteX17" fmla="*/ 8969 w 10000"/>
                <a:gd name="connsiteY17" fmla="*/ 6467 h 6893"/>
                <a:gd name="connsiteX18" fmla="*/ 8958 w 10000"/>
                <a:gd name="connsiteY18" fmla="*/ 6494 h 6893"/>
                <a:gd name="connsiteX19" fmla="*/ 8953 w 10000"/>
                <a:gd name="connsiteY19" fmla="*/ 6501 h 6893"/>
                <a:gd name="connsiteX20" fmla="*/ 8949 w 10000"/>
                <a:gd name="connsiteY20" fmla="*/ 6515 h 6893"/>
                <a:gd name="connsiteX21" fmla="*/ 8938 w 10000"/>
                <a:gd name="connsiteY21" fmla="*/ 6556 h 6893"/>
                <a:gd name="connsiteX22" fmla="*/ 7819 w 10000"/>
                <a:gd name="connsiteY22" fmla="*/ 6556 h 6893"/>
                <a:gd name="connsiteX23" fmla="*/ 6703 w 10000"/>
                <a:gd name="connsiteY23" fmla="*/ 6556 h 6893"/>
                <a:gd name="connsiteX24" fmla="*/ 5584 w 10000"/>
                <a:gd name="connsiteY24" fmla="*/ 6556 h 6893"/>
                <a:gd name="connsiteX25" fmla="*/ 4468 w 10000"/>
                <a:gd name="connsiteY25" fmla="*/ 6556 h 6893"/>
                <a:gd name="connsiteX26" fmla="*/ 3349 w 10000"/>
                <a:gd name="connsiteY26" fmla="*/ 6556 h 6893"/>
                <a:gd name="connsiteX27" fmla="*/ 2233 w 10000"/>
                <a:gd name="connsiteY27" fmla="*/ 6556 h 6893"/>
                <a:gd name="connsiteX28" fmla="*/ 1118 w 10000"/>
                <a:gd name="connsiteY28" fmla="*/ 6556 h 6893"/>
                <a:gd name="connsiteX29" fmla="*/ 0 w 10000"/>
                <a:gd name="connsiteY29" fmla="*/ 6556 h 6893"/>
                <a:gd name="connsiteX30" fmla="*/ 0 w 10000"/>
                <a:gd name="connsiteY30" fmla="*/ 1741 h 6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0000" h="6893">
                  <a:moveTo>
                    <a:pt x="10000" y="0"/>
                  </a:moveTo>
                  <a:lnTo>
                    <a:pt x="10000" y="3280"/>
                  </a:lnTo>
                  <a:lnTo>
                    <a:pt x="10000" y="6556"/>
                  </a:lnTo>
                  <a:lnTo>
                    <a:pt x="9283" y="6556"/>
                  </a:lnTo>
                  <a:cubicBezTo>
                    <a:pt x="9270" y="6427"/>
                    <a:pt x="9286" y="6584"/>
                    <a:pt x="9248" y="6133"/>
                  </a:cubicBezTo>
                  <a:cubicBezTo>
                    <a:pt x="9233" y="6386"/>
                    <a:pt x="9217" y="6641"/>
                    <a:pt x="9202" y="6893"/>
                  </a:cubicBezTo>
                  <a:cubicBezTo>
                    <a:pt x="9188" y="6472"/>
                    <a:pt x="9142" y="5626"/>
                    <a:pt x="9148" y="5609"/>
                  </a:cubicBezTo>
                  <a:cubicBezTo>
                    <a:pt x="9144" y="5633"/>
                    <a:pt x="9116" y="6248"/>
                    <a:pt x="9094" y="6556"/>
                  </a:cubicBezTo>
                  <a:lnTo>
                    <a:pt x="9025" y="6556"/>
                  </a:lnTo>
                  <a:cubicBezTo>
                    <a:pt x="9023" y="6552"/>
                    <a:pt x="9022" y="6544"/>
                    <a:pt x="9020" y="6541"/>
                  </a:cubicBezTo>
                  <a:cubicBezTo>
                    <a:pt x="9018" y="6535"/>
                    <a:pt x="9016" y="6531"/>
                    <a:pt x="9014" y="6525"/>
                  </a:cubicBezTo>
                  <a:cubicBezTo>
                    <a:pt x="9013" y="6518"/>
                    <a:pt x="9012" y="6507"/>
                    <a:pt x="9011" y="6501"/>
                  </a:cubicBezTo>
                  <a:cubicBezTo>
                    <a:pt x="9007" y="6494"/>
                    <a:pt x="9004" y="6483"/>
                    <a:pt x="9000" y="6476"/>
                  </a:cubicBezTo>
                  <a:lnTo>
                    <a:pt x="8994" y="6467"/>
                  </a:lnTo>
                  <a:lnTo>
                    <a:pt x="8989" y="6467"/>
                  </a:lnTo>
                  <a:cubicBezTo>
                    <a:pt x="8986" y="6466"/>
                    <a:pt x="8983" y="6463"/>
                    <a:pt x="8980" y="6461"/>
                  </a:cubicBezTo>
                  <a:cubicBezTo>
                    <a:pt x="8978" y="6464"/>
                    <a:pt x="8977" y="6466"/>
                    <a:pt x="8975" y="6467"/>
                  </a:cubicBezTo>
                  <a:lnTo>
                    <a:pt x="8969" y="6467"/>
                  </a:lnTo>
                  <a:cubicBezTo>
                    <a:pt x="8965" y="6476"/>
                    <a:pt x="8962" y="6485"/>
                    <a:pt x="8958" y="6494"/>
                  </a:cubicBezTo>
                  <a:cubicBezTo>
                    <a:pt x="8956" y="6495"/>
                    <a:pt x="8955" y="6497"/>
                    <a:pt x="8953" y="6501"/>
                  </a:cubicBezTo>
                  <a:cubicBezTo>
                    <a:pt x="8952" y="6506"/>
                    <a:pt x="8950" y="6512"/>
                    <a:pt x="8949" y="6515"/>
                  </a:cubicBezTo>
                  <a:cubicBezTo>
                    <a:pt x="8945" y="6531"/>
                    <a:pt x="8942" y="6543"/>
                    <a:pt x="8938" y="6556"/>
                  </a:cubicBezTo>
                  <a:lnTo>
                    <a:pt x="7819" y="6556"/>
                  </a:lnTo>
                  <a:lnTo>
                    <a:pt x="6703" y="6556"/>
                  </a:lnTo>
                  <a:lnTo>
                    <a:pt x="5584" y="6556"/>
                  </a:lnTo>
                  <a:lnTo>
                    <a:pt x="4468" y="6556"/>
                  </a:lnTo>
                  <a:lnTo>
                    <a:pt x="3349" y="6556"/>
                  </a:lnTo>
                  <a:lnTo>
                    <a:pt x="2233" y="6556"/>
                  </a:lnTo>
                  <a:lnTo>
                    <a:pt x="1118" y="6556"/>
                  </a:lnTo>
                  <a:lnTo>
                    <a:pt x="0" y="6556"/>
                  </a:lnTo>
                  <a:lnTo>
                    <a:pt x="0" y="1741"/>
                  </a:lnTo>
                </a:path>
              </a:pathLst>
            </a:custGeom>
            <a:noFill/>
            <a:ln w="15875" cap="flat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9" name="Suorakulmio 18"/>
            <p:cNvSpPr/>
            <p:nvPr userDrawn="1"/>
          </p:nvSpPr>
          <p:spPr>
            <a:xfrm>
              <a:off x="8234983" y="5030030"/>
              <a:ext cx="72010" cy="720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3200"/>
            </a:p>
          </p:txBody>
        </p:sp>
        <p:sp>
          <p:nvSpPr>
            <p:cNvPr id="22" name="Suorakulmio 21"/>
            <p:cNvSpPr/>
            <p:nvPr userDrawn="1"/>
          </p:nvSpPr>
          <p:spPr>
            <a:xfrm>
              <a:off x="8191548" y="4708080"/>
              <a:ext cx="72010" cy="720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3200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624418" y="639234"/>
            <a:ext cx="7583817" cy="4133953"/>
          </a:xfrm>
        </p:spPr>
        <p:txBody>
          <a:bodyPr anchor="t"/>
          <a:lstStyle>
            <a:lvl1pPr algn="l">
              <a:defRPr sz="5333" b="1" cap="all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F2B2E6DF-08C0-9640-B8BF-C1D1FA2A6C94}" type="datetime1">
              <a:rPr/>
              <a:pPr/>
              <a:t>14.6.2016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5422900" y="6117167"/>
            <a:ext cx="1346200" cy="254000"/>
            <a:chOff x="4067175" y="4587875"/>
            <a:chExt cx="1009650" cy="190500"/>
          </a:xfrm>
        </p:grpSpPr>
        <p:sp>
          <p:nvSpPr>
            <p:cNvPr id="15" name="Freeform 7"/>
            <p:cNvSpPr>
              <a:spLocks noEditPoints="1"/>
            </p:cNvSpPr>
            <p:nvPr userDrawn="1"/>
          </p:nvSpPr>
          <p:spPr bwMode="auto">
            <a:xfrm>
              <a:off x="4067175" y="4587875"/>
              <a:ext cx="1009650" cy="190500"/>
            </a:xfrm>
            <a:custGeom>
              <a:avLst/>
              <a:gdLst>
                <a:gd name="T0" fmla="*/ 340 w 8903"/>
                <a:gd name="T1" fmla="*/ 1266 h 1679"/>
                <a:gd name="T2" fmla="*/ 982 w 8903"/>
                <a:gd name="T3" fmla="*/ 63 h 1679"/>
                <a:gd name="T4" fmla="*/ 4767 w 8903"/>
                <a:gd name="T5" fmla="*/ 1527 h 1679"/>
                <a:gd name="T6" fmla="*/ 4593 w 8903"/>
                <a:gd name="T7" fmla="*/ 1405 h 1679"/>
                <a:gd name="T8" fmla="*/ 4468 w 8903"/>
                <a:gd name="T9" fmla="*/ 1243 h 1679"/>
                <a:gd name="T10" fmla="*/ 4679 w 8903"/>
                <a:gd name="T11" fmla="*/ 1140 h 1679"/>
                <a:gd name="T12" fmla="*/ 6283 w 8903"/>
                <a:gd name="T13" fmla="*/ 1304 h 1679"/>
                <a:gd name="T14" fmla="*/ 6074 w 8903"/>
                <a:gd name="T15" fmla="*/ 502 h 1679"/>
                <a:gd name="T16" fmla="*/ 6074 w 8903"/>
                <a:gd name="T17" fmla="*/ 335 h 1679"/>
                <a:gd name="T18" fmla="*/ 6473 w 8903"/>
                <a:gd name="T19" fmla="*/ 344 h 1679"/>
                <a:gd name="T20" fmla="*/ 6341 w 8903"/>
                <a:gd name="T21" fmla="*/ 1081 h 1679"/>
                <a:gd name="T22" fmla="*/ 3009 w 8903"/>
                <a:gd name="T23" fmla="*/ 1244 h 1679"/>
                <a:gd name="T24" fmla="*/ 2334 w 8903"/>
                <a:gd name="T25" fmla="*/ 352 h 1679"/>
                <a:gd name="T26" fmla="*/ 2827 w 8903"/>
                <a:gd name="T27" fmla="*/ 1127 h 1679"/>
                <a:gd name="T28" fmla="*/ 3568 w 8903"/>
                <a:gd name="T29" fmla="*/ 902 h 1679"/>
                <a:gd name="T30" fmla="*/ 3805 w 8903"/>
                <a:gd name="T31" fmla="*/ 1144 h 1679"/>
                <a:gd name="T32" fmla="*/ 3885 w 8903"/>
                <a:gd name="T33" fmla="*/ 1307 h 1679"/>
                <a:gd name="T34" fmla="*/ 3352 w 8903"/>
                <a:gd name="T35" fmla="*/ 1126 h 1679"/>
                <a:gd name="T36" fmla="*/ 3379 w 8903"/>
                <a:gd name="T37" fmla="*/ 482 h 1679"/>
                <a:gd name="T38" fmla="*/ 3962 w 8903"/>
                <a:gd name="T39" fmla="*/ 373 h 1679"/>
                <a:gd name="T40" fmla="*/ 4164 w 8903"/>
                <a:gd name="T41" fmla="*/ 881 h 1679"/>
                <a:gd name="T42" fmla="*/ 3564 w 8903"/>
                <a:gd name="T43" fmla="*/ 638 h 1679"/>
                <a:gd name="T44" fmla="*/ 3868 w 8903"/>
                <a:gd name="T45" fmla="*/ 559 h 1679"/>
                <a:gd name="T46" fmla="*/ 5186 w 8903"/>
                <a:gd name="T47" fmla="*/ 1151 h 1679"/>
                <a:gd name="T48" fmla="*/ 5625 w 8903"/>
                <a:gd name="T49" fmla="*/ 1035 h 1679"/>
                <a:gd name="T50" fmla="*/ 5234 w 8903"/>
                <a:gd name="T51" fmla="*/ 737 h 1679"/>
                <a:gd name="T52" fmla="*/ 5278 w 8903"/>
                <a:gd name="T53" fmla="*/ 400 h 1679"/>
                <a:gd name="T54" fmla="*/ 5864 w 8903"/>
                <a:gd name="T55" fmla="*/ 368 h 1679"/>
                <a:gd name="T56" fmla="*/ 5462 w 8903"/>
                <a:gd name="T57" fmla="*/ 529 h 1679"/>
                <a:gd name="T58" fmla="*/ 5784 w 8903"/>
                <a:gd name="T59" fmla="*/ 803 h 1679"/>
                <a:gd name="T60" fmla="*/ 5780 w 8903"/>
                <a:gd name="T61" fmla="*/ 1231 h 1679"/>
                <a:gd name="T62" fmla="*/ 7105 w 8903"/>
                <a:gd name="T63" fmla="*/ 1309 h 1679"/>
                <a:gd name="T64" fmla="*/ 6589 w 8903"/>
                <a:gd name="T65" fmla="*/ 1075 h 1679"/>
                <a:gd name="T66" fmla="*/ 6776 w 8903"/>
                <a:gd name="T67" fmla="*/ 700 h 1679"/>
                <a:gd name="T68" fmla="*/ 7090 w 8903"/>
                <a:gd name="T69" fmla="*/ 519 h 1679"/>
                <a:gd name="T70" fmla="*/ 6687 w 8903"/>
                <a:gd name="T71" fmla="*/ 357 h 1679"/>
                <a:gd name="T72" fmla="*/ 7358 w 8903"/>
                <a:gd name="T73" fmla="*/ 457 h 1679"/>
                <a:gd name="T74" fmla="*/ 6918 w 8903"/>
                <a:gd name="T75" fmla="*/ 849 h 1679"/>
                <a:gd name="T76" fmla="*/ 6880 w 8903"/>
                <a:gd name="T77" fmla="*/ 1096 h 1679"/>
                <a:gd name="T78" fmla="*/ 7589 w 8903"/>
                <a:gd name="T79" fmla="*/ 1301 h 1679"/>
                <a:gd name="T80" fmla="*/ 7841 w 8903"/>
                <a:gd name="T81" fmla="*/ 1301 h 1679"/>
                <a:gd name="T82" fmla="*/ 8032 w 8903"/>
                <a:gd name="T83" fmla="*/ 1082 h 1679"/>
                <a:gd name="T84" fmla="*/ 8141 w 8903"/>
                <a:gd name="T85" fmla="*/ 420 h 1679"/>
                <a:gd name="T86" fmla="*/ 8730 w 8903"/>
                <a:gd name="T87" fmla="*/ 406 h 1679"/>
                <a:gd name="T88" fmla="*/ 8855 w 8903"/>
                <a:gd name="T89" fmla="*/ 1081 h 1679"/>
                <a:gd name="T90" fmla="*/ 8370 w 8903"/>
                <a:gd name="T91" fmla="*/ 489 h 1679"/>
                <a:gd name="T92" fmla="*/ 8249 w 8903"/>
                <a:gd name="T93" fmla="*/ 946 h 1679"/>
                <a:gd name="T94" fmla="*/ 8537 w 8903"/>
                <a:gd name="T95" fmla="*/ 1139 h 1679"/>
                <a:gd name="T96" fmla="*/ 8610 w 8903"/>
                <a:gd name="T97" fmla="*/ 579 h 1679"/>
                <a:gd name="T98" fmla="*/ 1069 w 8903"/>
                <a:gd name="T99" fmla="*/ 946 h 1679"/>
                <a:gd name="T100" fmla="*/ 1435 w 8903"/>
                <a:gd name="T101" fmla="*/ 1141 h 1679"/>
                <a:gd name="T102" fmla="*/ 1216 w 8903"/>
                <a:gd name="T103" fmla="*/ 1311 h 1679"/>
                <a:gd name="T104" fmla="*/ 825 w 8903"/>
                <a:gd name="T105" fmla="*/ 1059 h 1679"/>
                <a:gd name="T106" fmla="*/ 940 w 8903"/>
                <a:gd name="T107" fmla="*/ 421 h 1679"/>
                <a:gd name="T108" fmla="*/ 1521 w 8903"/>
                <a:gd name="T109" fmla="*/ 407 h 1679"/>
                <a:gd name="T110" fmla="*/ 1659 w 8903"/>
                <a:gd name="T111" fmla="*/ 899 h 1679"/>
                <a:gd name="T112" fmla="*/ 1062 w 8903"/>
                <a:gd name="T113" fmla="*/ 742 h 1679"/>
                <a:gd name="T114" fmla="*/ 1336 w 8903"/>
                <a:gd name="T115" fmla="*/ 516 h 1679"/>
                <a:gd name="T116" fmla="*/ 2055 w 8903"/>
                <a:gd name="T117" fmla="*/ 1289 h 1679"/>
                <a:gd name="T118" fmla="*/ 2055 w 8903"/>
                <a:gd name="T119" fmla="*/ 351 h 1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903" h="1679">
                  <a:moveTo>
                    <a:pt x="969" y="221"/>
                  </a:moveTo>
                  <a:lnTo>
                    <a:pt x="967" y="228"/>
                  </a:lnTo>
                  <a:lnTo>
                    <a:pt x="963" y="234"/>
                  </a:lnTo>
                  <a:lnTo>
                    <a:pt x="959" y="237"/>
                  </a:lnTo>
                  <a:lnTo>
                    <a:pt x="951" y="238"/>
                  </a:lnTo>
                  <a:lnTo>
                    <a:pt x="622" y="238"/>
                  </a:lnTo>
                  <a:lnTo>
                    <a:pt x="622" y="752"/>
                  </a:lnTo>
                  <a:lnTo>
                    <a:pt x="622" y="1266"/>
                  </a:lnTo>
                  <a:lnTo>
                    <a:pt x="622" y="1275"/>
                  </a:lnTo>
                  <a:lnTo>
                    <a:pt x="618" y="1281"/>
                  </a:lnTo>
                  <a:lnTo>
                    <a:pt x="612" y="1287"/>
                  </a:lnTo>
                  <a:lnTo>
                    <a:pt x="603" y="1288"/>
                  </a:lnTo>
                  <a:lnTo>
                    <a:pt x="356" y="1288"/>
                  </a:lnTo>
                  <a:lnTo>
                    <a:pt x="349" y="1287"/>
                  </a:lnTo>
                  <a:lnTo>
                    <a:pt x="345" y="1282"/>
                  </a:lnTo>
                  <a:lnTo>
                    <a:pt x="341" y="1276"/>
                  </a:lnTo>
                  <a:lnTo>
                    <a:pt x="340" y="1266"/>
                  </a:lnTo>
                  <a:lnTo>
                    <a:pt x="340" y="752"/>
                  </a:lnTo>
                  <a:lnTo>
                    <a:pt x="340" y="238"/>
                  </a:lnTo>
                  <a:lnTo>
                    <a:pt x="16" y="238"/>
                  </a:lnTo>
                  <a:lnTo>
                    <a:pt x="10" y="237"/>
                  </a:lnTo>
                  <a:lnTo>
                    <a:pt x="4" y="234"/>
                  </a:lnTo>
                  <a:lnTo>
                    <a:pt x="1" y="227"/>
                  </a:lnTo>
                  <a:lnTo>
                    <a:pt x="0" y="219"/>
                  </a:lnTo>
                  <a:lnTo>
                    <a:pt x="0" y="74"/>
                  </a:lnTo>
                  <a:lnTo>
                    <a:pt x="1" y="65"/>
                  </a:lnTo>
                  <a:lnTo>
                    <a:pt x="2" y="62"/>
                  </a:lnTo>
                  <a:lnTo>
                    <a:pt x="3" y="60"/>
                  </a:lnTo>
                  <a:lnTo>
                    <a:pt x="9" y="57"/>
                  </a:lnTo>
                  <a:lnTo>
                    <a:pt x="18" y="57"/>
                  </a:lnTo>
                  <a:lnTo>
                    <a:pt x="493" y="57"/>
                  </a:lnTo>
                  <a:lnTo>
                    <a:pt x="969" y="57"/>
                  </a:lnTo>
                  <a:lnTo>
                    <a:pt x="978" y="59"/>
                  </a:lnTo>
                  <a:lnTo>
                    <a:pt x="982" y="63"/>
                  </a:lnTo>
                  <a:lnTo>
                    <a:pt x="984" y="68"/>
                  </a:lnTo>
                  <a:lnTo>
                    <a:pt x="984" y="71"/>
                  </a:lnTo>
                  <a:lnTo>
                    <a:pt x="969" y="221"/>
                  </a:lnTo>
                  <a:close/>
                  <a:moveTo>
                    <a:pt x="5131" y="344"/>
                  </a:moveTo>
                  <a:lnTo>
                    <a:pt x="5136" y="345"/>
                  </a:lnTo>
                  <a:lnTo>
                    <a:pt x="5140" y="348"/>
                  </a:lnTo>
                  <a:lnTo>
                    <a:pt x="5143" y="355"/>
                  </a:lnTo>
                  <a:lnTo>
                    <a:pt x="5143" y="358"/>
                  </a:lnTo>
                  <a:lnTo>
                    <a:pt x="4954" y="1085"/>
                  </a:lnTo>
                  <a:lnTo>
                    <a:pt x="4935" y="1150"/>
                  </a:lnTo>
                  <a:lnTo>
                    <a:pt x="4909" y="1230"/>
                  </a:lnTo>
                  <a:lnTo>
                    <a:pt x="4878" y="1315"/>
                  </a:lnTo>
                  <a:lnTo>
                    <a:pt x="4861" y="1356"/>
                  </a:lnTo>
                  <a:lnTo>
                    <a:pt x="4843" y="1395"/>
                  </a:lnTo>
                  <a:lnTo>
                    <a:pt x="4816" y="1447"/>
                  </a:lnTo>
                  <a:lnTo>
                    <a:pt x="4790" y="1489"/>
                  </a:lnTo>
                  <a:lnTo>
                    <a:pt x="4767" y="1527"/>
                  </a:lnTo>
                  <a:lnTo>
                    <a:pt x="4743" y="1559"/>
                  </a:lnTo>
                  <a:lnTo>
                    <a:pt x="4720" y="1587"/>
                  </a:lnTo>
                  <a:lnTo>
                    <a:pt x="4696" y="1614"/>
                  </a:lnTo>
                  <a:lnTo>
                    <a:pt x="4645" y="1667"/>
                  </a:lnTo>
                  <a:lnTo>
                    <a:pt x="4632" y="1676"/>
                  </a:lnTo>
                  <a:lnTo>
                    <a:pt x="4617" y="1679"/>
                  </a:lnTo>
                  <a:lnTo>
                    <a:pt x="4407" y="1679"/>
                  </a:lnTo>
                  <a:lnTo>
                    <a:pt x="4398" y="1676"/>
                  </a:lnTo>
                  <a:lnTo>
                    <a:pt x="4396" y="1672"/>
                  </a:lnTo>
                  <a:lnTo>
                    <a:pt x="4395" y="1667"/>
                  </a:lnTo>
                  <a:lnTo>
                    <a:pt x="4398" y="1659"/>
                  </a:lnTo>
                  <a:lnTo>
                    <a:pt x="4430" y="1625"/>
                  </a:lnTo>
                  <a:lnTo>
                    <a:pt x="4462" y="1587"/>
                  </a:lnTo>
                  <a:lnTo>
                    <a:pt x="4499" y="1541"/>
                  </a:lnTo>
                  <a:lnTo>
                    <a:pt x="4539" y="1489"/>
                  </a:lnTo>
                  <a:lnTo>
                    <a:pt x="4576" y="1434"/>
                  </a:lnTo>
                  <a:lnTo>
                    <a:pt x="4593" y="1405"/>
                  </a:lnTo>
                  <a:lnTo>
                    <a:pt x="4608" y="1376"/>
                  </a:lnTo>
                  <a:lnTo>
                    <a:pt x="4620" y="1349"/>
                  </a:lnTo>
                  <a:lnTo>
                    <a:pt x="4630" y="1322"/>
                  </a:lnTo>
                  <a:lnTo>
                    <a:pt x="4633" y="1309"/>
                  </a:lnTo>
                  <a:lnTo>
                    <a:pt x="4633" y="1307"/>
                  </a:lnTo>
                  <a:lnTo>
                    <a:pt x="4631" y="1301"/>
                  </a:lnTo>
                  <a:lnTo>
                    <a:pt x="4628" y="1296"/>
                  </a:lnTo>
                  <a:lnTo>
                    <a:pt x="4623" y="1293"/>
                  </a:lnTo>
                  <a:lnTo>
                    <a:pt x="4619" y="1292"/>
                  </a:lnTo>
                  <a:lnTo>
                    <a:pt x="4542" y="1292"/>
                  </a:lnTo>
                  <a:lnTo>
                    <a:pt x="4529" y="1291"/>
                  </a:lnTo>
                  <a:lnTo>
                    <a:pt x="4515" y="1288"/>
                  </a:lnTo>
                  <a:lnTo>
                    <a:pt x="4503" y="1281"/>
                  </a:lnTo>
                  <a:lnTo>
                    <a:pt x="4493" y="1274"/>
                  </a:lnTo>
                  <a:lnTo>
                    <a:pt x="4483" y="1264"/>
                  </a:lnTo>
                  <a:lnTo>
                    <a:pt x="4476" y="1255"/>
                  </a:lnTo>
                  <a:lnTo>
                    <a:pt x="4468" y="1243"/>
                  </a:lnTo>
                  <a:lnTo>
                    <a:pt x="4462" y="1230"/>
                  </a:lnTo>
                  <a:lnTo>
                    <a:pt x="4318" y="794"/>
                  </a:lnTo>
                  <a:lnTo>
                    <a:pt x="4176" y="358"/>
                  </a:lnTo>
                  <a:lnTo>
                    <a:pt x="4175" y="355"/>
                  </a:lnTo>
                  <a:lnTo>
                    <a:pt x="4176" y="351"/>
                  </a:lnTo>
                  <a:lnTo>
                    <a:pt x="4179" y="348"/>
                  </a:lnTo>
                  <a:lnTo>
                    <a:pt x="4184" y="345"/>
                  </a:lnTo>
                  <a:lnTo>
                    <a:pt x="4190" y="344"/>
                  </a:lnTo>
                  <a:lnTo>
                    <a:pt x="4425" y="344"/>
                  </a:lnTo>
                  <a:lnTo>
                    <a:pt x="4433" y="345"/>
                  </a:lnTo>
                  <a:lnTo>
                    <a:pt x="4438" y="347"/>
                  </a:lnTo>
                  <a:lnTo>
                    <a:pt x="4441" y="351"/>
                  </a:lnTo>
                  <a:lnTo>
                    <a:pt x="4445" y="356"/>
                  </a:lnTo>
                  <a:lnTo>
                    <a:pt x="4662" y="1125"/>
                  </a:lnTo>
                  <a:lnTo>
                    <a:pt x="4665" y="1131"/>
                  </a:lnTo>
                  <a:lnTo>
                    <a:pt x="4669" y="1136"/>
                  </a:lnTo>
                  <a:lnTo>
                    <a:pt x="4679" y="1140"/>
                  </a:lnTo>
                  <a:lnTo>
                    <a:pt x="4684" y="1140"/>
                  </a:lnTo>
                  <a:lnTo>
                    <a:pt x="4690" y="1139"/>
                  </a:lnTo>
                  <a:lnTo>
                    <a:pt x="4694" y="1136"/>
                  </a:lnTo>
                  <a:lnTo>
                    <a:pt x="4699" y="1127"/>
                  </a:lnTo>
                  <a:lnTo>
                    <a:pt x="4890" y="356"/>
                  </a:lnTo>
                  <a:lnTo>
                    <a:pt x="4892" y="352"/>
                  </a:lnTo>
                  <a:lnTo>
                    <a:pt x="4895" y="348"/>
                  </a:lnTo>
                  <a:lnTo>
                    <a:pt x="4905" y="344"/>
                  </a:lnTo>
                  <a:lnTo>
                    <a:pt x="5131" y="344"/>
                  </a:lnTo>
                  <a:close/>
                  <a:moveTo>
                    <a:pt x="6510" y="1278"/>
                  </a:moveTo>
                  <a:lnTo>
                    <a:pt x="6507" y="1284"/>
                  </a:lnTo>
                  <a:lnTo>
                    <a:pt x="6502" y="1289"/>
                  </a:lnTo>
                  <a:lnTo>
                    <a:pt x="6492" y="1294"/>
                  </a:lnTo>
                  <a:lnTo>
                    <a:pt x="6395" y="1302"/>
                  </a:lnTo>
                  <a:lnTo>
                    <a:pt x="6355" y="1304"/>
                  </a:lnTo>
                  <a:lnTo>
                    <a:pt x="6312" y="1304"/>
                  </a:lnTo>
                  <a:lnTo>
                    <a:pt x="6283" y="1304"/>
                  </a:lnTo>
                  <a:lnTo>
                    <a:pt x="6256" y="1301"/>
                  </a:lnTo>
                  <a:lnTo>
                    <a:pt x="6232" y="1296"/>
                  </a:lnTo>
                  <a:lnTo>
                    <a:pt x="6209" y="1290"/>
                  </a:lnTo>
                  <a:lnTo>
                    <a:pt x="6188" y="1282"/>
                  </a:lnTo>
                  <a:lnTo>
                    <a:pt x="6169" y="1272"/>
                  </a:lnTo>
                  <a:lnTo>
                    <a:pt x="6150" y="1260"/>
                  </a:lnTo>
                  <a:lnTo>
                    <a:pt x="6134" y="1246"/>
                  </a:lnTo>
                  <a:lnTo>
                    <a:pt x="6120" y="1230"/>
                  </a:lnTo>
                  <a:lnTo>
                    <a:pt x="6109" y="1212"/>
                  </a:lnTo>
                  <a:lnTo>
                    <a:pt x="6099" y="1191"/>
                  </a:lnTo>
                  <a:lnTo>
                    <a:pt x="6090" y="1168"/>
                  </a:lnTo>
                  <a:lnTo>
                    <a:pt x="6084" y="1143"/>
                  </a:lnTo>
                  <a:lnTo>
                    <a:pt x="6079" y="1116"/>
                  </a:lnTo>
                  <a:lnTo>
                    <a:pt x="6077" y="1086"/>
                  </a:lnTo>
                  <a:lnTo>
                    <a:pt x="6075" y="1053"/>
                  </a:lnTo>
                  <a:lnTo>
                    <a:pt x="6075" y="510"/>
                  </a:lnTo>
                  <a:lnTo>
                    <a:pt x="6074" y="502"/>
                  </a:lnTo>
                  <a:lnTo>
                    <a:pt x="6072" y="497"/>
                  </a:lnTo>
                  <a:lnTo>
                    <a:pt x="6068" y="494"/>
                  </a:lnTo>
                  <a:lnTo>
                    <a:pt x="6062" y="493"/>
                  </a:lnTo>
                  <a:lnTo>
                    <a:pt x="5967" y="493"/>
                  </a:lnTo>
                  <a:lnTo>
                    <a:pt x="5962" y="491"/>
                  </a:lnTo>
                  <a:lnTo>
                    <a:pt x="5957" y="488"/>
                  </a:lnTo>
                  <a:lnTo>
                    <a:pt x="5953" y="483"/>
                  </a:lnTo>
                  <a:lnTo>
                    <a:pt x="5952" y="475"/>
                  </a:lnTo>
                  <a:lnTo>
                    <a:pt x="5952" y="359"/>
                  </a:lnTo>
                  <a:lnTo>
                    <a:pt x="5953" y="353"/>
                  </a:lnTo>
                  <a:lnTo>
                    <a:pt x="5957" y="349"/>
                  </a:lnTo>
                  <a:lnTo>
                    <a:pt x="5962" y="345"/>
                  </a:lnTo>
                  <a:lnTo>
                    <a:pt x="5970" y="344"/>
                  </a:lnTo>
                  <a:lnTo>
                    <a:pt x="6062" y="344"/>
                  </a:lnTo>
                  <a:lnTo>
                    <a:pt x="6068" y="343"/>
                  </a:lnTo>
                  <a:lnTo>
                    <a:pt x="6072" y="340"/>
                  </a:lnTo>
                  <a:lnTo>
                    <a:pt x="6074" y="335"/>
                  </a:lnTo>
                  <a:lnTo>
                    <a:pt x="6075" y="326"/>
                  </a:lnTo>
                  <a:lnTo>
                    <a:pt x="6077" y="108"/>
                  </a:lnTo>
                  <a:lnTo>
                    <a:pt x="6078" y="101"/>
                  </a:lnTo>
                  <a:lnTo>
                    <a:pt x="6081" y="96"/>
                  </a:lnTo>
                  <a:lnTo>
                    <a:pt x="6085" y="93"/>
                  </a:lnTo>
                  <a:lnTo>
                    <a:pt x="6093" y="91"/>
                  </a:lnTo>
                  <a:lnTo>
                    <a:pt x="6319" y="76"/>
                  </a:lnTo>
                  <a:lnTo>
                    <a:pt x="6327" y="77"/>
                  </a:lnTo>
                  <a:lnTo>
                    <a:pt x="6331" y="79"/>
                  </a:lnTo>
                  <a:lnTo>
                    <a:pt x="6333" y="84"/>
                  </a:lnTo>
                  <a:lnTo>
                    <a:pt x="6333" y="93"/>
                  </a:lnTo>
                  <a:lnTo>
                    <a:pt x="6333" y="328"/>
                  </a:lnTo>
                  <a:lnTo>
                    <a:pt x="6334" y="335"/>
                  </a:lnTo>
                  <a:lnTo>
                    <a:pt x="6338" y="340"/>
                  </a:lnTo>
                  <a:lnTo>
                    <a:pt x="6343" y="343"/>
                  </a:lnTo>
                  <a:lnTo>
                    <a:pt x="6352" y="344"/>
                  </a:lnTo>
                  <a:lnTo>
                    <a:pt x="6473" y="344"/>
                  </a:lnTo>
                  <a:lnTo>
                    <a:pt x="6480" y="345"/>
                  </a:lnTo>
                  <a:lnTo>
                    <a:pt x="6485" y="349"/>
                  </a:lnTo>
                  <a:lnTo>
                    <a:pt x="6489" y="354"/>
                  </a:lnTo>
                  <a:lnTo>
                    <a:pt x="6490" y="361"/>
                  </a:lnTo>
                  <a:lnTo>
                    <a:pt x="6490" y="475"/>
                  </a:lnTo>
                  <a:lnTo>
                    <a:pt x="6489" y="483"/>
                  </a:lnTo>
                  <a:lnTo>
                    <a:pt x="6486" y="487"/>
                  </a:lnTo>
                  <a:lnTo>
                    <a:pt x="6481" y="490"/>
                  </a:lnTo>
                  <a:lnTo>
                    <a:pt x="6475" y="490"/>
                  </a:lnTo>
                  <a:lnTo>
                    <a:pt x="6352" y="490"/>
                  </a:lnTo>
                  <a:lnTo>
                    <a:pt x="6344" y="493"/>
                  </a:lnTo>
                  <a:lnTo>
                    <a:pt x="6339" y="496"/>
                  </a:lnTo>
                  <a:lnTo>
                    <a:pt x="6334" y="501"/>
                  </a:lnTo>
                  <a:lnTo>
                    <a:pt x="6333" y="510"/>
                  </a:lnTo>
                  <a:lnTo>
                    <a:pt x="6333" y="1026"/>
                  </a:lnTo>
                  <a:lnTo>
                    <a:pt x="6336" y="1056"/>
                  </a:lnTo>
                  <a:lnTo>
                    <a:pt x="6341" y="1081"/>
                  </a:lnTo>
                  <a:lnTo>
                    <a:pt x="6345" y="1092"/>
                  </a:lnTo>
                  <a:lnTo>
                    <a:pt x="6351" y="1101"/>
                  </a:lnTo>
                  <a:lnTo>
                    <a:pt x="6363" y="1116"/>
                  </a:lnTo>
                  <a:lnTo>
                    <a:pt x="6371" y="1123"/>
                  </a:lnTo>
                  <a:lnTo>
                    <a:pt x="6380" y="1127"/>
                  </a:lnTo>
                  <a:lnTo>
                    <a:pt x="6402" y="1134"/>
                  </a:lnTo>
                  <a:lnTo>
                    <a:pt x="6428" y="1139"/>
                  </a:lnTo>
                  <a:lnTo>
                    <a:pt x="6456" y="1140"/>
                  </a:lnTo>
                  <a:lnTo>
                    <a:pt x="6510" y="1140"/>
                  </a:lnTo>
                  <a:lnTo>
                    <a:pt x="6515" y="1141"/>
                  </a:lnTo>
                  <a:lnTo>
                    <a:pt x="6520" y="1144"/>
                  </a:lnTo>
                  <a:lnTo>
                    <a:pt x="6523" y="1149"/>
                  </a:lnTo>
                  <a:lnTo>
                    <a:pt x="6524" y="1155"/>
                  </a:lnTo>
                  <a:lnTo>
                    <a:pt x="6524" y="1157"/>
                  </a:lnTo>
                  <a:lnTo>
                    <a:pt x="6510" y="1278"/>
                  </a:lnTo>
                  <a:close/>
                  <a:moveTo>
                    <a:pt x="3019" y="1221"/>
                  </a:moveTo>
                  <a:lnTo>
                    <a:pt x="3009" y="1244"/>
                  </a:lnTo>
                  <a:lnTo>
                    <a:pt x="3002" y="1257"/>
                  </a:lnTo>
                  <a:lnTo>
                    <a:pt x="2993" y="1268"/>
                  </a:lnTo>
                  <a:lnTo>
                    <a:pt x="2983" y="1277"/>
                  </a:lnTo>
                  <a:lnTo>
                    <a:pt x="2971" y="1286"/>
                  </a:lnTo>
                  <a:lnTo>
                    <a:pt x="2958" y="1291"/>
                  </a:lnTo>
                  <a:lnTo>
                    <a:pt x="2943" y="1292"/>
                  </a:lnTo>
                  <a:lnTo>
                    <a:pt x="2662" y="1293"/>
                  </a:lnTo>
                  <a:lnTo>
                    <a:pt x="2648" y="1291"/>
                  </a:lnTo>
                  <a:lnTo>
                    <a:pt x="2635" y="1286"/>
                  </a:lnTo>
                  <a:lnTo>
                    <a:pt x="2623" y="1277"/>
                  </a:lnTo>
                  <a:lnTo>
                    <a:pt x="2613" y="1268"/>
                  </a:lnTo>
                  <a:lnTo>
                    <a:pt x="2596" y="1243"/>
                  </a:lnTo>
                  <a:lnTo>
                    <a:pt x="2587" y="1221"/>
                  </a:lnTo>
                  <a:lnTo>
                    <a:pt x="2460" y="791"/>
                  </a:lnTo>
                  <a:lnTo>
                    <a:pt x="2335" y="361"/>
                  </a:lnTo>
                  <a:lnTo>
                    <a:pt x="2333" y="356"/>
                  </a:lnTo>
                  <a:lnTo>
                    <a:pt x="2334" y="352"/>
                  </a:lnTo>
                  <a:lnTo>
                    <a:pt x="2337" y="349"/>
                  </a:lnTo>
                  <a:lnTo>
                    <a:pt x="2342" y="345"/>
                  </a:lnTo>
                  <a:lnTo>
                    <a:pt x="2349" y="344"/>
                  </a:lnTo>
                  <a:lnTo>
                    <a:pt x="2586" y="344"/>
                  </a:lnTo>
                  <a:lnTo>
                    <a:pt x="2593" y="345"/>
                  </a:lnTo>
                  <a:lnTo>
                    <a:pt x="2598" y="348"/>
                  </a:lnTo>
                  <a:lnTo>
                    <a:pt x="2603" y="352"/>
                  </a:lnTo>
                  <a:lnTo>
                    <a:pt x="2606" y="358"/>
                  </a:lnTo>
                  <a:lnTo>
                    <a:pt x="2791" y="1128"/>
                  </a:lnTo>
                  <a:lnTo>
                    <a:pt x="2794" y="1133"/>
                  </a:lnTo>
                  <a:lnTo>
                    <a:pt x="2799" y="1137"/>
                  </a:lnTo>
                  <a:lnTo>
                    <a:pt x="2804" y="1140"/>
                  </a:lnTo>
                  <a:lnTo>
                    <a:pt x="2810" y="1140"/>
                  </a:lnTo>
                  <a:lnTo>
                    <a:pt x="2816" y="1140"/>
                  </a:lnTo>
                  <a:lnTo>
                    <a:pt x="2820" y="1137"/>
                  </a:lnTo>
                  <a:lnTo>
                    <a:pt x="2824" y="1133"/>
                  </a:lnTo>
                  <a:lnTo>
                    <a:pt x="2827" y="1127"/>
                  </a:lnTo>
                  <a:lnTo>
                    <a:pt x="3014" y="356"/>
                  </a:lnTo>
                  <a:lnTo>
                    <a:pt x="3017" y="351"/>
                  </a:lnTo>
                  <a:lnTo>
                    <a:pt x="3022" y="348"/>
                  </a:lnTo>
                  <a:lnTo>
                    <a:pt x="3028" y="345"/>
                  </a:lnTo>
                  <a:lnTo>
                    <a:pt x="3034" y="344"/>
                  </a:lnTo>
                  <a:lnTo>
                    <a:pt x="3257" y="344"/>
                  </a:lnTo>
                  <a:lnTo>
                    <a:pt x="3262" y="345"/>
                  </a:lnTo>
                  <a:lnTo>
                    <a:pt x="3266" y="349"/>
                  </a:lnTo>
                  <a:lnTo>
                    <a:pt x="3268" y="352"/>
                  </a:lnTo>
                  <a:lnTo>
                    <a:pt x="3269" y="356"/>
                  </a:lnTo>
                  <a:lnTo>
                    <a:pt x="3269" y="361"/>
                  </a:lnTo>
                  <a:lnTo>
                    <a:pt x="3144" y="791"/>
                  </a:lnTo>
                  <a:lnTo>
                    <a:pt x="3019" y="1221"/>
                  </a:lnTo>
                  <a:close/>
                  <a:moveTo>
                    <a:pt x="4149" y="900"/>
                  </a:moveTo>
                  <a:lnTo>
                    <a:pt x="3579" y="900"/>
                  </a:lnTo>
                  <a:lnTo>
                    <a:pt x="3572" y="900"/>
                  </a:lnTo>
                  <a:lnTo>
                    <a:pt x="3568" y="902"/>
                  </a:lnTo>
                  <a:lnTo>
                    <a:pt x="3566" y="906"/>
                  </a:lnTo>
                  <a:lnTo>
                    <a:pt x="3565" y="914"/>
                  </a:lnTo>
                  <a:lnTo>
                    <a:pt x="3566" y="946"/>
                  </a:lnTo>
                  <a:lnTo>
                    <a:pt x="3569" y="974"/>
                  </a:lnTo>
                  <a:lnTo>
                    <a:pt x="3574" y="1001"/>
                  </a:lnTo>
                  <a:lnTo>
                    <a:pt x="3582" y="1024"/>
                  </a:lnTo>
                  <a:lnTo>
                    <a:pt x="3592" y="1046"/>
                  </a:lnTo>
                  <a:lnTo>
                    <a:pt x="3603" y="1064"/>
                  </a:lnTo>
                  <a:lnTo>
                    <a:pt x="3617" y="1081"/>
                  </a:lnTo>
                  <a:lnTo>
                    <a:pt x="3633" y="1096"/>
                  </a:lnTo>
                  <a:lnTo>
                    <a:pt x="3650" y="1108"/>
                  </a:lnTo>
                  <a:lnTo>
                    <a:pt x="3671" y="1118"/>
                  </a:lnTo>
                  <a:lnTo>
                    <a:pt x="3693" y="1127"/>
                  </a:lnTo>
                  <a:lnTo>
                    <a:pt x="3718" y="1133"/>
                  </a:lnTo>
                  <a:lnTo>
                    <a:pt x="3745" y="1139"/>
                  </a:lnTo>
                  <a:lnTo>
                    <a:pt x="3773" y="1142"/>
                  </a:lnTo>
                  <a:lnTo>
                    <a:pt x="3805" y="1144"/>
                  </a:lnTo>
                  <a:lnTo>
                    <a:pt x="3838" y="1145"/>
                  </a:lnTo>
                  <a:lnTo>
                    <a:pt x="3883" y="1144"/>
                  </a:lnTo>
                  <a:lnTo>
                    <a:pt x="3932" y="1141"/>
                  </a:lnTo>
                  <a:lnTo>
                    <a:pt x="3984" y="1136"/>
                  </a:lnTo>
                  <a:lnTo>
                    <a:pt x="4040" y="1130"/>
                  </a:lnTo>
                  <a:lnTo>
                    <a:pt x="4044" y="1130"/>
                  </a:lnTo>
                  <a:lnTo>
                    <a:pt x="4049" y="1131"/>
                  </a:lnTo>
                  <a:lnTo>
                    <a:pt x="4053" y="1132"/>
                  </a:lnTo>
                  <a:lnTo>
                    <a:pt x="4055" y="1136"/>
                  </a:lnTo>
                  <a:lnTo>
                    <a:pt x="4055" y="1144"/>
                  </a:lnTo>
                  <a:lnTo>
                    <a:pt x="4055" y="1147"/>
                  </a:lnTo>
                  <a:lnTo>
                    <a:pt x="4040" y="1274"/>
                  </a:lnTo>
                  <a:lnTo>
                    <a:pt x="4037" y="1282"/>
                  </a:lnTo>
                  <a:lnTo>
                    <a:pt x="4034" y="1287"/>
                  </a:lnTo>
                  <a:lnTo>
                    <a:pt x="4023" y="1291"/>
                  </a:lnTo>
                  <a:lnTo>
                    <a:pt x="3958" y="1300"/>
                  </a:lnTo>
                  <a:lnTo>
                    <a:pt x="3885" y="1307"/>
                  </a:lnTo>
                  <a:lnTo>
                    <a:pt x="3816" y="1311"/>
                  </a:lnTo>
                  <a:lnTo>
                    <a:pt x="3763" y="1312"/>
                  </a:lnTo>
                  <a:lnTo>
                    <a:pt x="3711" y="1311"/>
                  </a:lnTo>
                  <a:lnTo>
                    <a:pt x="3662" y="1307"/>
                  </a:lnTo>
                  <a:lnTo>
                    <a:pt x="3616" y="1300"/>
                  </a:lnTo>
                  <a:lnTo>
                    <a:pt x="3571" y="1290"/>
                  </a:lnTo>
                  <a:lnTo>
                    <a:pt x="3529" y="1276"/>
                  </a:lnTo>
                  <a:lnTo>
                    <a:pt x="3509" y="1268"/>
                  </a:lnTo>
                  <a:lnTo>
                    <a:pt x="3490" y="1258"/>
                  </a:lnTo>
                  <a:lnTo>
                    <a:pt x="3454" y="1237"/>
                  </a:lnTo>
                  <a:lnTo>
                    <a:pt x="3436" y="1224"/>
                  </a:lnTo>
                  <a:lnTo>
                    <a:pt x="3420" y="1210"/>
                  </a:lnTo>
                  <a:lnTo>
                    <a:pt x="3405" y="1196"/>
                  </a:lnTo>
                  <a:lnTo>
                    <a:pt x="3390" y="1180"/>
                  </a:lnTo>
                  <a:lnTo>
                    <a:pt x="3376" y="1163"/>
                  </a:lnTo>
                  <a:lnTo>
                    <a:pt x="3364" y="1145"/>
                  </a:lnTo>
                  <a:lnTo>
                    <a:pt x="3352" y="1126"/>
                  </a:lnTo>
                  <a:lnTo>
                    <a:pt x="3341" y="1104"/>
                  </a:lnTo>
                  <a:lnTo>
                    <a:pt x="3330" y="1082"/>
                  </a:lnTo>
                  <a:lnTo>
                    <a:pt x="3322" y="1059"/>
                  </a:lnTo>
                  <a:lnTo>
                    <a:pt x="3306" y="1008"/>
                  </a:lnTo>
                  <a:lnTo>
                    <a:pt x="3300" y="981"/>
                  </a:lnTo>
                  <a:lnTo>
                    <a:pt x="3295" y="951"/>
                  </a:lnTo>
                  <a:lnTo>
                    <a:pt x="3291" y="921"/>
                  </a:lnTo>
                  <a:lnTo>
                    <a:pt x="3289" y="889"/>
                  </a:lnTo>
                  <a:lnTo>
                    <a:pt x="3287" y="820"/>
                  </a:lnTo>
                  <a:lnTo>
                    <a:pt x="3288" y="759"/>
                  </a:lnTo>
                  <a:lnTo>
                    <a:pt x="3294" y="704"/>
                  </a:lnTo>
                  <a:lnTo>
                    <a:pt x="3298" y="677"/>
                  </a:lnTo>
                  <a:lnTo>
                    <a:pt x="3304" y="651"/>
                  </a:lnTo>
                  <a:lnTo>
                    <a:pt x="3317" y="602"/>
                  </a:lnTo>
                  <a:lnTo>
                    <a:pt x="3334" y="559"/>
                  </a:lnTo>
                  <a:lnTo>
                    <a:pt x="3354" y="518"/>
                  </a:lnTo>
                  <a:lnTo>
                    <a:pt x="3379" y="482"/>
                  </a:lnTo>
                  <a:lnTo>
                    <a:pt x="3391" y="465"/>
                  </a:lnTo>
                  <a:lnTo>
                    <a:pt x="3405" y="450"/>
                  </a:lnTo>
                  <a:lnTo>
                    <a:pt x="3435" y="421"/>
                  </a:lnTo>
                  <a:lnTo>
                    <a:pt x="3470" y="397"/>
                  </a:lnTo>
                  <a:lnTo>
                    <a:pt x="3506" y="375"/>
                  </a:lnTo>
                  <a:lnTo>
                    <a:pt x="3544" y="358"/>
                  </a:lnTo>
                  <a:lnTo>
                    <a:pt x="3587" y="345"/>
                  </a:lnTo>
                  <a:lnTo>
                    <a:pt x="3632" y="336"/>
                  </a:lnTo>
                  <a:lnTo>
                    <a:pt x="3679" y="331"/>
                  </a:lnTo>
                  <a:lnTo>
                    <a:pt x="3730" y="328"/>
                  </a:lnTo>
                  <a:lnTo>
                    <a:pt x="3791" y="331"/>
                  </a:lnTo>
                  <a:lnTo>
                    <a:pt x="3820" y="334"/>
                  </a:lnTo>
                  <a:lnTo>
                    <a:pt x="3846" y="337"/>
                  </a:lnTo>
                  <a:lnTo>
                    <a:pt x="3897" y="349"/>
                  </a:lnTo>
                  <a:lnTo>
                    <a:pt x="3919" y="355"/>
                  </a:lnTo>
                  <a:lnTo>
                    <a:pt x="3942" y="364"/>
                  </a:lnTo>
                  <a:lnTo>
                    <a:pt x="3962" y="373"/>
                  </a:lnTo>
                  <a:lnTo>
                    <a:pt x="3981" y="384"/>
                  </a:lnTo>
                  <a:lnTo>
                    <a:pt x="3999" y="396"/>
                  </a:lnTo>
                  <a:lnTo>
                    <a:pt x="4016" y="407"/>
                  </a:lnTo>
                  <a:lnTo>
                    <a:pt x="4032" y="421"/>
                  </a:lnTo>
                  <a:lnTo>
                    <a:pt x="4047" y="436"/>
                  </a:lnTo>
                  <a:lnTo>
                    <a:pt x="4074" y="469"/>
                  </a:lnTo>
                  <a:lnTo>
                    <a:pt x="4086" y="487"/>
                  </a:lnTo>
                  <a:lnTo>
                    <a:pt x="4098" y="506"/>
                  </a:lnTo>
                  <a:lnTo>
                    <a:pt x="4107" y="526"/>
                  </a:lnTo>
                  <a:lnTo>
                    <a:pt x="4116" y="547"/>
                  </a:lnTo>
                  <a:lnTo>
                    <a:pt x="4132" y="593"/>
                  </a:lnTo>
                  <a:lnTo>
                    <a:pt x="4144" y="642"/>
                  </a:lnTo>
                  <a:lnTo>
                    <a:pt x="4153" y="695"/>
                  </a:lnTo>
                  <a:lnTo>
                    <a:pt x="4160" y="754"/>
                  </a:lnTo>
                  <a:lnTo>
                    <a:pt x="4162" y="784"/>
                  </a:lnTo>
                  <a:lnTo>
                    <a:pt x="4163" y="816"/>
                  </a:lnTo>
                  <a:lnTo>
                    <a:pt x="4164" y="881"/>
                  </a:lnTo>
                  <a:lnTo>
                    <a:pt x="4163" y="889"/>
                  </a:lnTo>
                  <a:lnTo>
                    <a:pt x="4160" y="895"/>
                  </a:lnTo>
                  <a:lnTo>
                    <a:pt x="4156" y="899"/>
                  </a:lnTo>
                  <a:lnTo>
                    <a:pt x="4149" y="900"/>
                  </a:lnTo>
                  <a:close/>
                  <a:moveTo>
                    <a:pt x="3729" y="486"/>
                  </a:moveTo>
                  <a:lnTo>
                    <a:pt x="3703" y="487"/>
                  </a:lnTo>
                  <a:lnTo>
                    <a:pt x="3680" y="491"/>
                  </a:lnTo>
                  <a:lnTo>
                    <a:pt x="3660" y="497"/>
                  </a:lnTo>
                  <a:lnTo>
                    <a:pt x="3642" y="505"/>
                  </a:lnTo>
                  <a:lnTo>
                    <a:pt x="3626" y="516"/>
                  </a:lnTo>
                  <a:lnTo>
                    <a:pt x="3612" y="529"/>
                  </a:lnTo>
                  <a:lnTo>
                    <a:pt x="3600" y="543"/>
                  </a:lnTo>
                  <a:lnTo>
                    <a:pt x="3589" y="560"/>
                  </a:lnTo>
                  <a:lnTo>
                    <a:pt x="3581" y="577"/>
                  </a:lnTo>
                  <a:lnTo>
                    <a:pt x="3573" y="596"/>
                  </a:lnTo>
                  <a:lnTo>
                    <a:pt x="3568" y="616"/>
                  </a:lnTo>
                  <a:lnTo>
                    <a:pt x="3564" y="638"/>
                  </a:lnTo>
                  <a:lnTo>
                    <a:pt x="3558" y="684"/>
                  </a:lnTo>
                  <a:lnTo>
                    <a:pt x="3557" y="733"/>
                  </a:lnTo>
                  <a:lnTo>
                    <a:pt x="3557" y="742"/>
                  </a:lnTo>
                  <a:lnTo>
                    <a:pt x="3559" y="748"/>
                  </a:lnTo>
                  <a:lnTo>
                    <a:pt x="3564" y="751"/>
                  </a:lnTo>
                  <a:lnTo>
                    <a:pt x="3571" y="752"/>
                  </a:lnTo>
                  <a:lnTo>
                    <a:pt x="3882" y="752"/>
                  </a:lnTo>
                  <a:lnTo>
                    <a:pt x="3888" y="751"/>
                  </a:lnTo>
                  <a:lnTo>
                    <a:pt x="3893" y="748"/>
                  </a:lnTo>
                  <a:lnTo>
                    <a:pt x="3897" y="744"/>
                  </a:lnTo>
                  <a:lnTo>
                    <a:pt x="3898" y="735"/>
                  </a:lnTo>
                  <a:lnTo>
                    <a:pt x="3897" y="684"/>
                  </a:lnTo>
                  <a:lnTo>
                    <a:pt x="3892" y="638"/>
                  </a:lnTo>
                  <a:lnTo>
                    <a:pt x="3888" y="616"/>
                  </a:lnTo>
                  <a:lnTo>
                    <a:pt x="3883" y="596"/>
                  </a:lnTo>
                  <a:lnTo>
                    <a:pt x="3876" y="577"/>
                  </a:lnTo>
                  <a:lnTo>
                    <a:pt x="3868" y="559"/>
                  </a:lnTo>
                  <a:lnTo>
                    <a:pt x="3858" y="543"/>
                  </a:lnTo>
                  <a:lnTo>
                    <a:pt x="3845" y="529"/>
                  </a:lnTo>
                  <a:lnTo>
                    <a:pt x="3832" y="516"/>
                  </a:lnTo>
                  <a:lnTo>
                    <a:pt x="3816" y="505"/>
                  </a:lnTo>
                  <a:lnTo>
                    <a:pt x="3798" y="497"/>
                  </a:lnTo>
                  <a:lnTo>
                    <a:pt x="3778" y="491"/>
                  </a:lnTo>
                  <a:lnTo>
                    <a:pt x="3754" y="487"/>
                  </a:lnTo>
                  <a:lnTo>
                    <a:pt x="3729" y="486"/>
                  </a:lnTo>
                  <a:close/>
                  <a:moveTo>
                    <a:pt x="5463" y="1314"/>
                  </a:moveTo>
                  <a:lnTo>
                    <a:pt x="5392" y="1312"/>
                  </a:lnTo>
                  <a:lnTo>
                    <a:pt x="5322" y="1307"/>
                  </a:lnTo>
                  <a:lnTo>
                    <a:pt x="5258" y="1300"/>
                  </a:lnTo>
                  <a:lnTo>
                    <a:pt x="5203" y="1291"/>
                  </a:lnTo>
                  <a:lnTo>
                    <a:pt x="5189" y="1285"/>
                  </a:lnTo>
                  <a:lnTo>
                    <a:pt x="5187" y="1279"/>
                  </a:lnTo>
                  <a:lnTo>
                    <a:pt x="5186" y="1273"/>
                  </a:lnTo>
                  <a:lnTo>
                    <a:pt x="5186" y="1151"/>
                  </a:lnTo>
                  <a:lnTo>
                    <a:pt x="5187" y="1145"/>
                  </a:lnTo>
                  <a:lnTo>
                    <a:pt x="5190" y="1141"/>
                  </a:lnTo>
                  <a:lnTo>
                    <a:pt x="5196" y="1137"/>
                  </a:lnTo>
                  <a:lnTo>
                    <a:pt x="5204" y="1136"/>
                  </a:lnTo>
                  <a:lnTo>
                    <a:pt x="5301" y="1144"/>
                  </a:lnTo>
                  <a:lnTo>
                    <a:pt x="5364" y="1147"/>
                  </a:lnTo>
                  <a:lnTo>
                    <a:pt x="5427" y="1148"/>
                  </a:lnTo>
                  <a:lnTo>
                    <a:pt x="5471" y="1147"/>
                  </a:lnTo>
                  <a:lnTo>
                    <a:pt x="5509" y="1143"/>
                  </a:lnTo>
                  <a:lnTo>
                    <a:pt x="5544" y="1135"/>
                  </a:lnTo>
                  <a:lnTo>
                    <a:pt x="5571" y="1125"/>
                  </a:lnTo>
                  <a:lnTo>
                    <a:pt x="5595" y="1110"/>
                  </a:lnTo>
                  <a:lnTo>
                    <a:pt x="5604" y="1100"/>
                  </a:lnTo>
                  <a:lnTo>
                    <a:pt x="5611" y="1091"/>
                  </a:lnTo>
                  <a:lnTo>
                    <a:pt x="5622" y="1066"/>
                  </a:lnTo>
                  <a:lnTo>
                    <a:pt x="5624" y="1051"/>
                  </a:lnTo>
                  <a:lnTo>
                    <a:pt x="5625" y="1035"/>
                  </a:lnTo>
                  <a:lnTo>
                    <a:pt x="5624" y="1018"/>
                  </a:lnTo>
                  <a:lnTo>
                    <a:pt x="5620" y="1001"/>
                  </a:lnTo>
                  <a:lnTo>
                    <a:pt x="5617" y="994"/>
                  </a:lnTo>
                  <a:lnTo>
                    <a:pt x="5614" y="986"/>
                  </a:lnTo>
                  <a:lnTo>
                    <a:pt x="5606" y="972"/>
                  </a:lnTo>
                  <a:lnTo>
                    <a:pt x="5584" y="947"/>
                  </a:lnTo>
                  <a:lnTo>
                    <a:pt x="5556" y="925"/>
                  </a:lnTo>
                  <a:lnTo>
                    <a:pt x="5523" y="905"/>
                  </a:lnTo>
                  <a:lnTo>
                    <a:pt x="5487" y="888"/>
                  </a:lnTo>
                  <a:lnTo>
                    <a:pt x="5407" y="853"/>
                  </a:lnTo>
                  <a:lnTo>
                    <a:pt x="5365" y="834"/>
                  </a:lnTo>
                  <a:lnTo>
                    <a:pt x="5325" y="812"/>
                  </a:lnTo>
                  <a:lnTo>
                    <a:pt x="5307" y="801"/>
                  </a:lnTo>
                  <a:lnTo>
                    <a:pt x="5289" y="788"/>
                  </a:lnTo>
                  <a:lnTo>
                    <a:pt x="5256" y="760"/>
                  </a:lnTo>
                  <a:lnTo>
                    <a:pt x="5241" y="745"/>
                  </a:lnTo>
                  <a:lnTo>
                    <a:pt x="5234" y="737"/>
                  </a:lnTo>
                  <a:lnTo>
                    <a:pt x="5228" y="728"/>
                  </a:lnTo>
                  <a:lnTo>
                    <a:pt x="5216" y="709"/>
                  </a:lnTo>
                  <a:lnTo>
                    <a:pt x="5206" y="690"/>
                  </a:lnTo>
                  <a:lnTo>
                    <a:pt x="5198" y="667"/>
                  </a:lnTo>
                  <a:lnTo>
                    <a:pt x="5193" y="645"/>
                  </a:lnTo>
                  <a:lnTo>
                    <a:pt x="5190" y="632"/>
                  </a:lnTo>
                  <a:lnTo>
                    <a:pt x="5188" y="619"/>
                  </a:lnTo>
                  <a:lnTo>
                    <a:pt x="5187" y="592"/>
                  </a:lnTo>
                  <a:lnTo>
                    <a:pt x="5189" y="557"/>
                  </a:lnTo>
                  <a:lnTo>
                    <a:pt x="5192" y="541"/>
                  </a:lnTo>
                  <a:lnTo>
                    <a:pt x="5196" y="525"/>
                  </a:lnTo>
                  <a:lnTo>
                    <a:pt x="5200" y="509"/>
                  </a:lnTo>
                  <a:lnTo>
                    <a:pt x="5205" y="495"/>
                  </a:lnTo>
                  <a:lnTo>
                    <a:pt x="5219" y="467"/>
                  </a:lnTo>
                  <a:lnTo>
                    <a:pt x="5235" y="442"/>
                  </a:lnTo>
                  <a:lnTo>
                    <a:pt x="5256" y="420"/>
                  </a:lnTo>
                  <a:lnTo>
                    <a:pt x="5278" y="400"/>
                  </a:lnTo>
                  <a:lnTo>
                    <a:pt x="5304" y="383"/>
                  </a:lnTo>
                  <a:lnTo>
                    <a:pt x="5332" y="368"/>
                  </a:lnTo>
                  <a:lnTo>
                    <a:pt x="5362" y="354"/>
                  </a:lnTo>
                  <a:lnTo>
                    <a:pt x="5395" y="343"/>
                  </a:lnTo>
                  <a:lnTo>
                    <a:pt x="5428" y="335"/>
                  </a:lnTo>
                  <a:lnTo>
                    <a:pt x="5464" y="328"/>
                  </a:lnTo>
                  <a:lnTo>
                    <a:pt x="5501" y="324"/>
                  </a:lnTo>
                  <a:lnTo>
                    <a:pt x="5539" y="321"/>
                  </a:lnTo>
                  <a:lnTo>
                    <a:pt x="5578" y="320"/>
                  </a:lnTo>
                  <a:lnTo>
                    <a:pt x="5648" y="323"/>
                  </a:lnTo>
                  <a:lnTo>
                    <a:pt x="5718" y="329"/>
                  </a:lnTo>
                  <a:lnTo>
                    <a:pt x="5784" y="339"/>
                  </a:lnTo>
                  <a:lnTo>
                    <a:pt x="5845" y="352"/>
                  </a:lnTo>
                  <a:lnTo>
                    <a:pt x="5852" y="353"/>
                  </a:lnTo>
                  <a:lnTo>
                    <a:pt x="5857" y="357"/>
                  </a:lnTo>
                  <a:lnTo>
                    <a:pt x="5861" y="361"/>
                  </a:lnTo>
                  <a:lnTo>
                    <a:pt x="5864" y="368"/>
                  </a:lnTo>
                  <a:lnTo>
                    <a:pt x="5845" y="480"/>
                  </a:lnTo>
                  <a:lnTo>
                    <a:pt x="5841" y="489"/>
                  </a:lnTo>
                  <a:lnTo>
                    <a:pt x="5837" y="491"/>
                  </a:lnTo>
                  <a:lnTo>
                    <a:pt x="5833" y="493"/>
                  </a:lnTo>
                  <a:lnTo>
                    <a:pt x="5829" y="493"/>
                  </a:lnTo>
                  <a:lnTo>
                    <a:pt x="5730" y="485"/>
                  </a:lnTo>
                  <a:lnTo>
                    <a:pt x="5676" y="482"/>
                  </a:lnTo>
                  <a:lnTo>
                    <a:pt x="5630" y="481"/>
                  </a:lnTo>
                  <a:lnTo>
                    <a:pt x="5591" y="482"/>
                  </a:lnTo>
                  <a:lnTo>
                    <a:pt x="5572" y="483"/>
                  </a:lnTo>
                  <a:lnTo>
                    <a:pt x="5555" y="485"/>
                  </a:lnTo>
                  <a:lnTo>
                    <a:pt x="5524" y="490"/>
                  </a:lnTo>
                  <a:lnTo>
                    <a:pt x="5499" y="499"/>
                  </a:lnTo>
                  <a:lnTo>
                    <a:pt x="5487" y="505"/>
                  </a:lnTo>
                  <a:lnTo>
                    <a:pt x="5477" y="512"/>
                  </a:lnTo>
                  <a:lnTo>
                    <a:pt x="5469" y="520"/>
                  </a:lnTo>
                  <a:lnTo>
                    <a:pt x="5462" y="529"/>
                  </a:lnTo>
                  <a:lnTo>
                    <a:pt x="5457" y="539"/>
                  </a:lnTo>
                  <a:lnTo>
                    <a:pt x="5453" y="552"/>
                  </a:lnTo>
                  <a:lnTo>
                    <a:pt x="5450" y="565"/>
                  </a:lnTo>
                  <a:lnTo>
                    <a:pt x="5449" y="580"/>
                  </a:lnTo>
                  <a:lnTo>
                    <a:pt x="5450" y="596"/>
                  </a:lnTo>
                  <a:lnTo>
                    <a:pt x="5454" y="611"/>
                  </a:lnTo>
                  <a:lnTo>
                    <a:pt x="5460" y="624"/>
                  </a:lnTo>
                  <a:lnTo>
                    <a:pt x="5468" y="636"/>
                  </a:lnTo>
                  <a:lnTo>
                    <a:pt x="5477" y="647"/>
                  </a:lnTo>
                  <a:lnTo>
                    <a:pt x="5489" y="658"/>
                  </a:lnTo>
                  <a:lnTo>
                    <a:pt x="5517" y="677"/>
                  </a:lnTo>
                  <a:lnTo>
                    <a:pt x="5550" y="693"/>
                  </a:lnTo>
                  <a:lnTo>
                    <a:pt x="5587" y="709"/>
                  </a:lnTo>
                  <a:lnTo>
                    <a:pt x="5667" y="741"/>
                  </a:lnTo>
                  <a:lnTo>
                    <a:pt x="5707" y="759"/>
                  </a:lnTo>
                  <a:lnTo>
                    <a:pt x="5747" y="779"/>
                  </a:lnTo>
                  <a:lnTo>
                    <a:pt x="5784" y="803"/>
                  </a:lnTo>
                  <a:lnTo>
                    <a:pt x="5816" y="832"/>
                  </a:lnTo>
                  <a:lnTo>
                    <a:pt x="5831" y="848"/>
                  </a:lnTo>
                  <a:lnTo>
                    <a:pt x="5844" y="865"/>
                  </a:lnTo>
                  <a:lnTo>
                    <a:pt x="5856" y="884"/>
                  </a:lnTo>
                  <a:lnTo>
                    <a:pt x="5867" y="904"/>
                  </a:lnTo>
                  <a:lnTo>
                    <a:pt x="5874" y="926"/>
                  </a:lnTo>
                  <a:lnTo>
                    <a:pt x="5881" y="950"/>
                  </a:lnTo>
                  <a:lnTo>
                    <a:pt x="5884" y="975"/>
                  </a:lnTo>
                  <a:lnTo>
                    <a:pt x="5885" y="1004"/>
                  </a:lnTo>
                  <a:lnTo>
                    <a:pt x="5884" y="1039"/>
                  </a:lnTo>
                  <a:lnTo>
                    <a:pt x="5879" y="1072"/>
                  </a:lnTo>
                  <a:lnTo>
                    <a:pt x="5870" y="1104"/>
                  </a:lnTo>
                  <a:lnTo>
                    <a:pt x="5859" y="1133"/>
                  </a:lnTo>
                  <a:lnTo>
                    <a:pt x="5844" y="1161"/>
                  </a:lnTo>
                  <a:lnTo>
                    <a:pt x="5826" y="1187"/>
                  </a:lnTo>
                  <a:lnTo>
                    <a:pt x="5805" y="1210"/>
                  </a:lnTo>
                  <a:lnTo>
                    <a:pt x="5780" y="1231"/>
                  </a:lnTo>
                  <a:lnTo>
                    <a:pt x="5752" y="1250"/>
                  </a:lnTo>
                  <a:lnTo>
                    <a:pt x="5720" y="1266"/>
                  </a:lnTo>
                  <a:lnTo>
                    <a:pt x="5686" y="1281"/>
                  </a:lnTo>
                  <a:lnTo>
                    <a:pt x="5647" y="1293"/>
                  </a:lnTo>
                  <a:lnTo>
                    <a:pt x="5607" y="1302"/>
                  </a:lnTo>
                  <a:lnTo>
                    <a:pt x="5585" y="1306"/>
                  </a:lnTo>
                  <a:lnTo>
                    <a:pt x="5562" y="1309"/>
                  </a:lnTo>
                  <a:lnTo>
                    <a:pt x="5515" y="1312"/>
                  </a:lnTo>
                  <a:lnTo>
                    <a:pt x="5463" y="1314"/>
                  </a:lnTo>
                  <a:close/>
                  <a:moveTo>
                    <a:pt x="7421" y="1253"/>
                  </a:moveTo>
                  <a:lnTo>
                    <a:pt x="7420" y="1261"/>
                  </a:lnTo>
                  <a:lnTo>
                    <a:pt x="7416" y="1268"/>
                  </a:lnTo>
                  <a:lnTo>
                    <a:pt x="7411" y="1273"/>
                  </a:lnTo>
                  <a:lnTo>
                    <a:pt x="7401" y="1276"/>
                  </a:lnTo>
                  <a:lnTo>
                    <a:pt x="7308" y="1288"/>
                  </a:lnTo>
                  <a:lnTo>
                    <a:pt x="7208" y="1300"/>
                  </a:lnTo>
                  <a:lnTo>
                    <a:pt x="7105" y="1309"/>
                  </a:lnTo>
                  <a:lnTo>
                    <a:pt x="7003" y="1312"/>
                  </a:lnTo>
                  <a:lnTo>
                    <a:pt x="6957" y="1311"/>
                  </a:lnTo>
                  <a:lnTo>
                    <a:pt x="6915" y="1309"/>
                  </a:lnTo>
                  <a:lnTo>
                    <a:pt x="6873" y="1304"/>
                  </a:lnTo>
                  <a:lnTo>
                    <a:pt x="6833" y="1297"/>
                  </a:lnTo>
                  <a:lnTo>
                    <a:pt x="6814" y="1293"/>
                  </a:lnTo>
                  <a:lnTo>
                    <a:pt x="6796" y="1288"/>
                  </a:lnTo>
                  <a:lnTo>
                    <a:pt x="6761" y="1276"/>
                  </a:lnTo>
                  <a:lnTo>
                    <a:pt x="6729" y="1262"/>
                  </a:lnTo>
                  <a:lnTo>
                    <a:pt x="6699" y="1245"/>
                  </a:lnTo>
                  <a:lnTo>
                    <a:pt x="6673" y="1225"/>
                  </a:lnTo>
                  <a:lnTo>
                    <a:pt x="6649" y="1201"/>
                  </a:lnTo>
                  <a:lnTo>
                    <a:pt x="6629" y="1175"/>
                  </a:lnTo>
                  <a:lnTo>
                    <a:pt x="6613" y="1145"/>
                  </a:lnTo>
                  <a:lnTo>
                    <a:pt x="6599" y="1112"/>
                  </a:lnTo>
                  <a:lnTo>
                    <a:pt x="6593" y="1094"/>
                  </a:lnTo>
                  <a:lnTo>
                    <a:pt x="6589" y="1075"/>
                  </a:lnTo>
                  <a:lnTo>
                    <a:pt x="6583" y="1033"/>
                  </a:lnTo>
                  <a:lnTo>
                    <a:pt x="6581" y="987"/>
                  </a:lnTo>
                  <a:lnTo>
                    <a:pt x="6583" y="942"/>
                  </a:lnTo>
                  <a:lnTo>
                    <a:pt x="6589" y="903"/>
                  </a:lnTo>
                  <a:lnTo>
                    <a:pt x="6593" y="884"/>
                  </a:lnTo>
                  <a:lnTo>
                    <a:pt x="6598" y="867"/>
                  </a:lnTo>
                  <a:lnTo>
                    <a:pt x="6604" y="850"/>
                  </a:lnTo>
                  <a:lnTo>
                    <a:pt x="6611" y="834"/>
                  </a:lnTo>
                  <a:lnTo>
                    <a:pt x="6618" y="819"/>
                  </a:lnTo>
                  <a:lnTo>
                    <a:pt x="6627" y="805"/>
                  </a:lnTo>
                  <a:lnTo>
                    <a:pt x="6646" y="780"/>
                  </a:lnTo>
                  <a:lnTo>
                    <a:pt x="6667" y="758"/>
                  </a:lnTo>
                  <a:lnTo>
                    <a:pt x="6692" y="740"/>
                  </a:lnTo>
                  <a:lnTo>
                    <a:pt x="6718" y="724"/>
                  </a:lnTo>
                  <a:lnTo>
                    <a:pt x="6732" y="716"/>
                  </a:lnTo>
                  <a:lnTo>
                    <a:pt x="6746" y="710"/>
                  </a:lnTo>
                  <a:lnTo>
                    <a:pt x="6776" y="700"/>
                  </a:lnTo>
                  <a:lnTo>
                    <a:pt x="6809" y="692"/>
                  </a:lnTo>
                  <a:lnTo>
                    <a:pt x="6843" y="685"/>
                  </a:lnTo>
                  <a:lnTo>
                    <a:pt x="6877" y="681"/>
                  </a:lnTo>
                  <a:lnTo>
                    <a:pt x="6950" y="678"/>
                  </a:lnTo>
                  <a:lnTo>
                    <a:pt x="7002" y="680"/>
                  </a:lnTo>
                  <a:lnTo>
                    <a:pt x="7060" y="685"/>
                  </a:lnTo>
                  <a:lnTo>
                    <a:pt x="7162" y="697"/>
                  </a:lnTo>
                  <a:lnTo>
                    <a:pt x="7162" y="670"/>
                  </a:lnTo>
                  <a:lnTo>
                    <a:pt x="7160" y="645"/>
                  </a:lnTo>
                  <a:lnTo>
                    <a:pt x="7155" y="622"/>
                  </a:lnTo>
                  <a:lnTo>
                    <a:pt x="7151" y="601"/>
                  </a:lnTo>
                  <a:lnTo>
                    <a:pt x="7144" y="582"/>
                  </a:lnTo>
                  <a:lnTo>
                    <a:pt x="7135" y="565"/>
                  </a:lnTo>
                  <a:lnTo>
                    <a:pt x="7124" y="550"/>
                  </a:lnTo>
                  <a:lnTo>
                    <a:pt x="7112" y="536"/>
                  </a:lnTo>
                  <a:lnTo>
                    <a:pt x="7098" y="525"/>
                  </a:lnTo>
                  <a:lnTo>
                    <a:pt x="7090" y="519"/>
                  </a:lnTo>
                  <a:lnTo>
                    <a:pt x="7080" y="514"/>
                  </a:lnTo>
                  <a:lnTo>
                    <a:pt x="7062" y="506"/>
                  </a:lnTo>
                  <a:lnTo>
                    <a:pt x="7041" y="499"/>
                  </a:lnTo>
                  <a:lnTo>
                    <a:pt x="7016" y="494"/>
                  </a:lnTo>
                  <a:lnTo>
                    <a:pt x="6989" y="490"/>
                  </a:lnTo>
                  <a:lnTo>
                    <a:pt x="6961" y="488"/>
                  </a:lnTo>
                  <a:lnTo>
                    <a:pt x="6928" y="487"/>
                  </a:lnTo>
                  <a:lnTo>
                    <a:pt x="6880" y="488"/>
                  </a:lnTo>
                  <a:lnTo>
                    <a:pt x="6828" y="491"/>
                  </a:lnTo>
                  <a:lnTo>
                    <a:pt x="6721" y="499"/>
                  </a:lnTo>
                  <a:lnTo>
                    <a:pt x="6717" y="499"/>
                  </a:lnTo>
                  <a:lnTo>
                    <a:pt x="6710" y="498"/>
                  </a:lnTo>
                  <a:lnTo>
                    <a:pt x="6705" y="496"/>
                  </a:lnTo>
                  <a:lnTo>
                    <a:pt x="6699" y="484"/>
                  </a:lnTo>
                  <a:lnTo>
                    <a:pt x="6685" y="365"/>
                  </a:lnTo>
                  <a:lnTo>
                    <a:pt x="6685" y="361"/>
                  </a:lnTo>
                  <a:lnTo>
                    <a:pt x="6687" y="357"/>
                  </a:lnTo>
                  <a:lnTo>
                    <a:pt x="6689" y="354"/>
                  </a:lnTo>
                  <a:lnTo>
                    <a:pt x="6698" y="349"/>
                  </a:lnTo>
                  <a:lnTo>
                    <a:pt x="6767" y="341"/>
                  </a:lnTo>
                  <a:lnTo>
                    <a:pt x="6849" y="335"/>
                  </a:lnTo>
                  <a:lnTo>
                    <a:pt x="6934" y="329"/>
                  </a:lnTo>
                  <a:lnTo>
                    <a:pt x="7014" y="328"/>
                  </a:lnTo>
                  <a:lnTo>
                    <a:pt x="7059" y="329"/>
                  </a:lnTo>
                  <a:lnTo>
                    <a:pt x="7103" y="333"/>
                  </a:lnTo>
                  <a:lnTo>
                    <a:pt x="7123" y="336"/>
                  </a:lnTo>
                  <a:lnTo>
                    <a:pt x="7144" y="339"/>
                  </a:lnTo>
                  <a:lnTo>
                    <a:pt x="7182" y="348"/>
                  </a:lnTo>
                  <a:lnTo>
                    <a:pt x="7218" y="358"/>
                  </a:lnTo>
                  <a:lnTo>
                    <a:pt x="7252" y="372"/>
                  </a:lnTo>
                  <a:lnTo>
                    <a:pt x="7283" y="389"/>
                  </a:lnTo>
                  <a:lnTo>
                    <a:pt x="7310" y="408"/>
                  </a:lnTo>
                  <a:lnTo>
                    <a:pt x="7335" y="432"/>
                  </a:lnTo>
                  <a:lnTo>
                    <a:pt x="7358" y="457"/>
                  </a:lnTo>
                  <a:lnTo>
                    <a:pt x="7376" y="487"/>
                  </a:lnTo>
                  <a:lnTo>
                    <a:pt x="7392" y="520"/>
                  </a:lnTo>
                  <a:lnTo>
                    <a:pt x="7405" y="557"/>
                  </a:lnTo>
                  <a:lnTo>
                    <a:pt x="7413" y="597"/>
                  </a:lnTo>
                  <a:lnTo>
                    <a:pt x="7419" y="641"/>
                  </a:lnTo>
                  <a:lnTo>
                    <a:pt x="7421" y="689"/>
                  </a:lnTo>
                  <a:lnTo>
                    <a:pt x="7421" y="1253"/>
                  </a:lnTo>
                  <a:close/>
                  <a:moveTo>
                    <a:pt x="7165" y="846"/>
                  </a:moveTo>
                  <a:lnTo>
                    <a:pt x="7164" y="840"/>
                  </a:lnTo>
                  <a:lnTo>
                    <a:pt x="7162" y="836"/>
                  </a:lnTo>
                  <a:lnTo>
                    <a:pt x="7157" y="834"/>
                  </a:lnTo>
                  <a:lnTo>
                    <a:pt x="7149" y="833"/>
                  </a:lnTo>
                  <a:lnTo>
                    <a:pt x="7031" y="833"/>
                  </a:lnTo>
                  <a:lnTo>
                    <a:pt x="6987" y="835"/>
                  </a:lnTo>
                  <a:lnTo>
                    <a:pt x="6950" y="840"/>
                  </a:lnTo>
                  <a:lnTo>
                    <a:pt x="6933" y="843"/>
                  </a:lnTo>
                  <a:lnTo>
                    <a:pt x="6918" y="849"/>
                  </a:lnTo>
                  <a:lnTo>
                    <a:pt x="6904" y="855"/>
                  </a:lnTo>
                  <a:lnTo>
                    <a:pt x="6891" y="862"/>
                  </a:lnTo>
                  <a:lnTo>
                    <a:pt x="6879" y="872"/>
                  </a:lnTo>
                  <a:lnTo>
                    <a:pt x="6870" y="883"/>
                  </a:lnTo>
                  <a:lnTo>
                    <a:pt x="6861" y="894"/>
                  </a:lnTo>
                  <a:lnTo>
                    <a:pt x="6855" y="908"/>
                  </a:lnTo>
                  <a:lnTo>
                    <a:pt x="6849" y="923"/>
                  </a:lnTo>
                  <a:lnTo>
                    <a:pt x="6846" y="940"/>
                  </a:lnTo>
                  <a:lnTo>
                    <a:pt x="6843" y="958"/>
                  </a:lnTo>
                  <a:lnTo>
                    <a:pt x="6843" y="979"/>
                  </a:lnTo>
                  <a:lnTo>
                    <a:pt x="6844" y="1001"/>
                  </a:lnTo>
                  <a:lnTo>
                    <a:pt x="6846" y="1021"/>
                  </a:lnTo>
                  <a:lnTo>
                    <a:pt x="6849" y="1039"/>
                  </a:lnTo>
                  <a:lnTo>
                    <a:pt x="6855" y="1056"/>
                  </a:lnTo>
                  <a:lnTo>
                    <a:pt x="6862" y="1070"/>
                  </a:lnTo>
                  <a:lnTo>
                    <a:pt x="6871" y="1084"/>
                  </a:lnTo>
                  <a:lnTo>
                    <a:pt x="6880" y="1096"/>
                  </a:lnTo>
                  <a:lnTo>
                    <a:pt x="6891" y="1105"/>
                  </a:lnTo>
                  <a:lnTo>
                    <a:pt x="6904" y="1114"/>
                  </a:lnTo>
                  <a:lnTo>
                    <a:pt x="6918" y="1121"/>
                  </a:lnTo>
                  <a:lnTo>
                    <a:pt x="6951" y="1132"/>
                  </a:lnTo>
                  <a:lnTo>
                    <a:pt x="6969" y="1135"/>
                  </a:lnTo>
                  <a:lnTo>
                    <a:pt x="6988" y="1137"/>
                  </a:lnTo>
                  <a:lnTo>
                    <a:pt x="7031" y="1140"/>
                  </a:lnTo>
                  <a:lnTo>
                    <a:pt x="7148" y="1140"/>
                  </a:lnTo>
                  <a:lnTo>
                    <a:pt x="7156" y="1139"/>
                  </a:lnTo>
                  <a:lnTo>
                    <a:pt x="7162" y="1136"/>
                  </a:lnTo>
                  <a:lnTo>
                    <a:pt x="7164" y="1131"/>
                  </a:lnTo>
                  <a:lnTo>
                    <a:pt x="7165" y="1124"/>
                  </a:lnTo>
                  <a:lnTo>
                    <a:pt x="7165" y="846"/>
                  </a:lnTo>
                  <a:close/>
                  <a:moveTo>
                    <a:pt x="7830" y="1304"/>
                  </a:moveTo>
                  <a:lnTo>
                    <a:pt x="7601" y="1304"/>
                  </a:lnTo>
                  <a:lnTo>
                    <a:pt x="7593" y="1303"/>
                  </a:lnTo>
                  <a:lnTo>
                    <a:pt x="7589" y="1301"/>
                  </a:lnTo>
                  <a:lnTo>
                    <a:pt x="7587" y="1295"/>
                  </a:lnTo>
                  <a:lnTo>
                    <a:pt x="7587" y="1288"/>
                  </a:lnTo>
                  <a:lnTo>
                    <a:pt x="7587" y="661"/>
                  </a:lnTo>
                  <a:lnTo>
                    <a:pt x="7587" y="35"/>
                  </a:lnTo>
                  <a:lnTo>
                    <a:pt x="7587" y="28"/>
                  </a:lnTo>
                  <a:lnTo>
                    <a:pt x="7589" y="24"/>
                  </a:lnTo>
                  <a:lnTo>
                    <a:pt x="7593" y="19"/>
                  </a:lnTo>
                  <a:lnTo>
                    <a:pt x="7601" y="16"/>
                  </a:lnTo>
                  <a:lnTo>
                    <a:pt x="7827" y="0"/>
                  </a:lnTo>
                  <a:lnTo>
                    <a:pt x="7835" y="1"/>
                  </a:lnTo>
                  <a:lnTo>
                    <a:pt x="7840" y="3"/>
                  </a:lnTo>
                  <a:lnTo>
                    <a:pt x="7843" y="9"/>
                  </a:lnTo>
                  <a:lnTo>
                    <a:pt x="7845" y="16"/>
                  </a:lnTo>
                  <a:lnTo>
                    <a:pt x="7845" y="651"/>
                  </a:lnTo>
                  <a:lnTo>
                    <a:pt x="7845" y="1288"/>
                  </a:lnTo>
                  <a:lnTo>
                    <a:pt x="7845" y="1295"/>
                  </a:lnTo>
                  <a:lnTo>
                    <a:pt x="7841" y="1301"/>
                  </a:lnTo>
                  <a:lnTo>
                    <a:pt x="7837" y="1303"/>
                  </a:lnTo>
                  <a:lnTo>
                    <a:pt x="7830" y="1304"/>
                  </a:lnTo>
                  <a:close/>
                  <a:moveTo>
                    <a:pt x="8444" y="1311"/>
                  </a:moveTo>
                  <a:lnTo>
                    <a:pt x="8391" y="1309"/>
                  </a:lnTo>
                  <a:lnTo>
                    <a:pt x="8341" y="1304"/>
                  </a:lnTo>
                  <a:lnTo>
                    <a:pt x="8318" y="1300"/>
                  </a:lnTo>
                  <a:lnTo>
                    <a:pt x="8294" y="1294"/>
                  </a:lnTo>
                  <a:lnTo>
                    <a:pt x="8250" y="1280"/>
                  </a:lnTo>
                  <a:lnTo>
                    <a:pt x="8208" y="1263"/>
                  </a:lnTo>
                  <a:lnTo>
                    <a:pt x="8189" y="1254"/>
                  </a:lnTo>
                  <a:lnTo>
                    <a:pt x="8171" y="1243"/>
                  </a:lnTo>
                  <a:lnTo>
                    <a:pt x="8137" y="1217"/>
                  </a:lnTo>
                  <a:lnTo>
                    <a:pt x="8120" y="1205"/>
                  </a:lnTo>
                  <a:lnTo>
                    <a:pt x="8105" y="1190"/>
                  </a:lnTo>
                  <a:lnTo>
                    <a:pt x="8077" y="1158"/>
                  </a:lnTo>
                  <a:lnTo>
                    <a:pt x="8052" y="1121"/>
                  </a:lnTo>
                  <a:lnTo>
                    <a:pt x="8032" y="1082"/>
                  </a:lnTo>
                  <a:lnTo>
                    <a:pt x="8015" y="1038"/>
                  </a:lnTo>
                  <a:lnTo>
                    <a:pt x="8001" y="991"/>
                  </a:lnTo>
                  <a:lnTo>
                    <a:pt x="7995" y="967"/>
                  </a:lnTo>
                  <a:lnTo>
                    <a:pt x="7991" y="940"/>
                  </a:lnTo>
                  <a:lnTo>
                    <a:pt x="7985" y="886"/>
                  </a:lnTo>
                  <a:lnTo>
                    <a:pt x="7983" y="828"/>
                  </a:lnTo>
                  <a:lnTo>
                    <a:pt x="7985" y="764"/>
                  </a:lnTo>
                  <a:lnTo>
                    <a:pt x="7988" y="735"/>
                  </a:lnTo>
                  <a:lnTo>
                    <a:pt x="7991" y="707"/>
                  </a:lnTo>
                  <a:lnTo>
                    <a:pt x="8002" y="652"/>
                  </a:lnTo>
                  <a:lnTo>
                    <a:pt x="8016" y="603"/>
                  </a:lnTo>
                  <a:lnTo>
                    <a:pt x="8034" y="558"/>
                  </a:lnTo>
                  <a:lnTo>
                    <a:pt x="8055" y="517"/>
                  </a:lnTo>
                  <a:lnTo>
                    <a:pt x="8080" y="481"/>
                  </a:lnTo>
                  <a:lnTo>
                    <a:pt x="8094" y="464"/>
                  </a:lnTo>
                  <a:lnTo>
                    <a:pt x="8109" y="448"/>
                  </a:lnTo>
                  <a:lnTo>
                    <a:pt x="8141" y="420"/>
                  </a:lnTo>
                  <a:lnTo>
                    <a:pt x="8175" y="396"/>
                  </a:lnTo>
                  <a:lnTo>
                    <a:pt x="8214" y="375"/>
                  </a:lnTo>
                  <a:lnTo>
                    <a:pt x="8234" y="367"/>
                  </a:lnTo>
                  <a:lnTo>
                    <a:pt x="8254" y="358"/>
                  </a:lnTo>
                  <a:lnTo>
                    <a:pt x="8276" y="352"/>
                  </a:lnTo>
                  <a:lnTo>
                    <a:pt x="8298" y="345"/>
                  </a:lnTo>
                  <a:lnTo>
                    <a:pt x="8344" y="337"/>
                  </a:lnTo>
                  <a:lnTo>
                    <a:pt x="8392" y="332"/>
                  </a:lnTo>
                  <a:lnTo>
                    <a:pt x="8444" y="329"/>
                  </a:lnTo>
                  <a:lnTo>
                    <a:pt x="8495" y="332"/>
                  </a:lnTo>
                  <a:lnTo>
                    <a:pt x="8543" y="337"/>
                  </a:lnTo>
                  <a:lnTo>
                    <a:pt x="8589" y="345"/>
                  </a:lnTo>
                  <a:lnTo>
                    <a:pt x="8612" y="352"/>
                  </a:lnTo>
                  <a:lnTo>
                    <a:pt x="8633" y="358"/>
                  </a:lnTo>
                  <a:lnTo>
                    <a:pt x="8674" y="374"/>
                  </a:lnTo>
                  <a:lnTo>
                    <a:pt x="8711" y="394"/>
                  </a:lnTo>
                  <a:lnTo>
                    <a:pt x="8730" y="406"/>
                  </a:lnTo>
                  <a:lnTo>
                    <a:pt x="8747" y="419"/>
                  </a:lnTo>
                  <a:lnTo>
                    <a:pt x="8778" y="447"/>
                  </a:lnTo>
                  <a:lnTo>
                    <a:pt x="8807" y="479"/>
                  </a:lnTo>
                  <a:lnTo>
                    <a:pt x="8831" y="516"/>
                  </a:lnTo>
                  <a:lnTo>
                    <a:pt x="8853" y="557"/>
                  </a:lnTo>
                  <a:lnTo>
                    <a:pt x="8871" y="601"/>
                  </a:lnTo>
                  <a:lnTo>
                    <a:pt x="8885" y="651"/>
                  </a:lnTo>
                  <a:lnTo>
                    <a:pt x="8895" y="706"/>
                  </a:lnTo>
                  <a:lnTo>
                    <a:pt x="8899" y="735"/>
                  </a:lnTo>
                  <a:lnTo>
                    <a:pt x="8902" y="764"/>
                  </a:lnTo>
                  <a:lnTo>
                    <a:pt x="8903" y="828"/>
                  </a:lnTo>
                  <a:lnTo>
                    <a:pt x="8902" y="886"/>
                  </a:lnTo>
                  <a:lnTo>
                    <a:pt x="8899" y="914"/>
                  </a:lnTo>
                  <a:lnTo>
                    <a:pt x="8895" y="940"/>
                  </a:lnTo>
                  <a:lnTo>
                    <a:pt x="8886" y="990"/>
                  </a:lnTo>
                  <a:lnTo>
                    <a:pt x="8872" y="1038"/>
                  </a:lnTo>
                  <a:lnTo>
                    <a:pt x="8855" y="1081"/>
                  </a:lnTo>
                  <a:lnTo>
                    <a:pt x="8834" y="1120"/>
                  </a:lnTo>
                  <a:lnTo>
                    <a:pt x="8810" y="1157"/>
                  </a:lnTo>
                  <a:lnTo>
                    <a:pt x="8797" y="1174"/>
                  </a:lnTo>
                  <a:lnTo>
                    <a:pt x="8782" y="1189"/>
                  </a:lnTo>
                  <a:lnTo>
                    <a:pt x="8751" y="1217"/>
                  </a:lnTo>
                  <a:lnTo>
                    <a:pt x="8717" y="1242"/>
                  </a:lnTo>
                  <a:lnTo>
                    <a:pt x="8679" y="1263"/>
                  </a:lnTo>
                  <a:lnTo>
                    <a:pt x="8638" y="1280"/>
                  </a:lnTo>
                  <a:lnTo>
                    <a:pt x="8594" y="1294"/>
                  </a:lnTo>
                  <a:lnTo>
                    <a:pt x="8571" y="1298"/>
                  </a:lnTo>
                  <a:lnTo>
                    <a:pt x="8547" y="1304"/>
                  </a:lnTo>
                  <a:lnTo>
                    <a:pt x="8497" y="1309"/>
                  </a:lnTo>
                  <a:lnTo>
                    <a:pt x="8444" y="1311"/>
                  </a:lnTo>
                  <a:close/>
                  <a:moveTo>
                    <a:pt x="8444" y="480"/>
                  </a:moveTo>
                  <a:lnTo>
                    <a:pt x="8417" y="481"/>
                  </a:lnTo>
                  <a:lnTo>
                    <a:pt x="8392" y="484"/>
                  </a:lnTo>
                  <a:lnTo>
                    <a:pt x="8370" y="489"/>
                  </a:lnTo>
                  <a:lnTo>
                    <a:pt x="8350" y="498"/>
                  </a:lnTo>
                  <a:lnTo>
                    <a:pt x="8331" y="509"/>
                  </a:lnTo>
                  <a:lnTo>
                    <a:pt x="8323" y="515"/>
                  </a:lnTo>
                  <a:lnTo>
                    <a:pt x="8315" y="522"/>
                  </a:lnTo>
                  <a:lnTo>
                    <a:pt x="8300" y="538"/>
                  </a:lnTo>
                  <a:lnTo>
                    <a:pt x="8288" y="558"/>
                  </a:lnTo>
                  <a:lnTo>
                    <a:pt x="8277" y="580"/>
                  </a:lnTo>
                  <a:lnTo>
                    <a:pt x="8267" y="604"/>
                  </a:lnTo>
                  <a:lnTo>
                    <a:pt x="8260" y="633"/>
                  </a:lnTo>
                  <a:lnTo>
                    <a:pt x="8253" y="665"/>
                  </a:lnTo>
                  <a:lnTo>
                    <a:pt x="8249" y="699"/>
                  </a:lnTo>
                  <a:lnTo>
                    <a:pt x="8246" y="739"/>
                  </a:lnTo>
                  <a:lnTo>
                    <a:pt x="8244" y="780"/>
                  </a:lnTo>
                  <a:lnTo>
                    <a:pt x="8243" y="826"/>
                  </a:lnTo>
                  <a:lnTo>
                    <a:pt x="8244" y="870"/>
                  </a:lnTo>
                  <a:lnTo>
                    <a:pt x="8246" y="909"/>
                  </a:lnTo>
                  <a:lnTo>
                    <a:pt x="8249" y="946"/>
                  </a:lnTo>
                  <a:lnTo>
                    <a:pt x="8254" y="980"/>
                  </a:lnTo>
                  <a:lnTo>
                    <a:pt x="8261" y="1010"/>
                  </a:lnTo>
                  <a:lnTo>
                    <a:pt x="8269" y="1036"/>
                  </a:lnTo>
                  <a:lnTo>
                    <a:pt x="8279" y="1061"/>
                  </a:lnTo>
                  <a:lnTo>
                    <a:pt x="8290" y="1082"/>
                  </a:lnTo>
                  <a:lnTo>
                    <a:pt x="8303" y="1100"/>
                  </a:lnTo>
                  <a:lnTo>
                    <a:pt x="8318" y="1115"/>
                  </a:lnTo>
                  <a:lnTo>
                    <a:pt x="8334" y="1128"/>
                  </a:lnTo>
                  <a:lnTo>
                    <a:pt x="8352" y="1139"/>
                  </a:lnTo>
                  <a:lnTo>
                    <a:pt x="8372" y="1147"/>
                  </a:lnTo>
                  <a:lnTo>
                    <a:pt x="8395" y="1152"/>
                  </a:lnTo>
                  <a:lnTo>
                    <a:pt x="8418" y="1156"/>
                  </a:lnTo>
                  <a:lnTo>
                    <a:pt x="8444" y="1157"/>
                  </a:lnTo>
                  <a:lnTo>
                    <a:pt x="8471" y="1156"/>
                  </a:lnTo>
                  <a:lnTo>
                    <a:pt x="8494" y="1152"/>
                  </a:lnTo>
                  <a:lnTo>
                    <a:pt x="8517" y="1146"/>
                  </a:lnTo>
                  <a:lnTo>
                    <a:pt x="8537" y="1139"/>
                  </a:lnTo>
                  <a:lnTo>
                    <a:pt x="8555" y="1128"/>
                  </a:lnTo>
                  <a:lnTo>
                    <a:pt x="8571" y="1115"/>
                  </a:lnTo>
                  <a:lnTo>
                    <a:pt x="8586" y="1099"/>
                  </a:lnTo>
                  <a:lnTo>
                    <a:pt x="8599" y="1080"/>
                  </a:lnTo>
                  <a:lnTo>
                    <a:pt x="8610" y="1060"/>
                  </a:lnTo>
                  <a:lnTo>
                    <a:pt x="8619" y="1035"/>
                  </a:lnTo>
                  <a:lnTo>
                    <a:pt x="8627" y="1008"/>
                  </a:lnTo>
                  <a:lnTo>
                    <a:pt x="8633" y="978"/>
                  </a:lnTo>
                  <a:lnTo>
                    <a:pt x="8638" y="945"/>
                  </a:lnTo>
                  <a:lnTo>
                    <a:pt x="8641" y="908"/>
                  </a:lnTo>
                  <a:lnTo>
                    <a:pt x="8643" y="869"/>
                  </a:lnTo>
                  <a:lnTo>
                    <a:pt x="8644" y="826"/>
                  </a:lnTo>
                  <a:lnTo>
                    <a:pt x="8641" y="738"/>
                  </a:lnTo>
                  <a:lnTo>
                    <a:pt x="8633" y="664"/>
                  </a:lnTo>
                  <a:lnTo>
                    <a:pt x="8627" y="632"/>
                  </a:lnTo>
                  <a:lnTo>
                    <a:pt x="8619" y="604"/>
                  </a:lnTo>
                  <a:lnTo>
                    <a:pt x="8610" y="579"/>
                  </a:lnTo>
                  <a:lnTo>
                    <a:pt x="8599" y="557"/>
                  </a:lnTo>
                  <a:lnTo>
                    <a:pt x="8586" y="537"/>
                  </a:lnTo>
                  <a:lnTo>
                    <a:pt x="8579" y="530"/>
                  </a:lnTo>
                  <a:lnTo>
                    <a:pt x="8571" y="521"/>
                  </a:lnTo>
                  <a:lnTo>
                    <a:pt x="8555" y="509"/>
                  </a:lnTo>
                  <a:lnTo>
                    <a:pt x="8537" y="498"/>
                  </a:lnTo>
                  <a:lnTo>
                    <a:pt x="8517" y="489"/>
                  </a:lnTo>
                  <a:lnTo>
                    <a:pt x="8494" y="484"/>
                  </a:lnTo>
                  <a:lnTo>
                    <a:pt x="8471" y="481"/>
                  </a:lnTo>
                  <a:lnTo>
                    <a:pt x="8444" y="480"/>
                  </a:lnTo>
                  <a:close/>
                  <a:moveTo>
                    <a:pt x="1652" y="900"/>
                  </a:moveTo>
                  <a:lnTo>
                    <a:pt x="1083" y="900"/>
                  </a:lnTo>
                  <a:lnTo>
                    <a:pt x="1077" y="900"/>
                  </a:lnTo>
                  <a:lnTo>
                    <a:pt x="1072" y="902"/>
                  </a:lnTo>
                  <a:lnTo>
                    <a:pt x="1069" y="906"/>
                  </a:lnTo>
                  <a:lnTo>
                    <a:pt x="1068" y="914"/>
                  </a:lnTo>
                  <a:lnTo>
                    <a:pt x="1069" y="946"/>
                  </a:lnTo>
                  <a:lnTo>
                    <a:pt x="1072" y="974"/>
                  </a:lnTo>
                  <a:lnTo>
                    <a:pt x="1078" y="1001"/>
                  </a:lnTo>
                  <a:lnTo>
                    <a:pt x="1085" y="1024"/>
                  </a:lnTo>
                  <a:lnTo>
                    <a:pt x="1095" y="1046"/>
                  </a:lnTo>
                  <a:lnTo>
                    <a:pt x="1107" y="1064"/>
                  </a:lnTo>
                  <a:lnTo>
                    <a:pt x="1120" y="1081"/>
                  </a:lnTo>
                  <a:lnTo>
                    <a:pt x="1137" y="1096"/>
                  </a:lnTo>
                  <a:lnTo>
                    <a:pt x="1155" y="1108"/>
                  </a:lnTo>
                  <a:lnTo>
                    <a:pt x="1175" y="1118"/>
                  </a:lnTo>
                  <a:lnTo>
                    <a:pt x="1198" y="1127"/>
                  </a:lnTo>
                  <a:lnTo>
                    <a:pt x="1222" y="1133"/>
                  </a:lnTo>
                  <a:lnTo>
                    <a:pt x="1248" y="1139"/>
                  </a:lnTo>
                  <a:lnTo>
                    <a:pt x="1277" y="1142"/>
                  </a:lnTo>
                  <a:lnTo>
                    <a:pt x="1308" y="1144"/>
                  </a:lnTo>
                  <a:lnTo>
                    <a:pt x="1341" y="1145"/>
                  </a:lnTo>
                  <a:lnTo>
                    <a:pt x="1386" y="1144"/>
                  </a:lnTo>
                  <a:lnTo>
                    <a:pt x="1435" y="1141"/>
                  </a:lnTo>
                  <a:lnTo>
                    <a:pt x="1488" y="1136"/>
                  </a:lnTo>
                  <a:lnTo>
                    <a:pt x="1543" y="1130"/>
                  </a:lnTo>
                  <a:lnTo>
                    <a:pt x="1549" y="1130"/>
                  </a:lnTo>
                  <a:lnTo>
                    <a:pt x="1553" y="1131"/>
                  </a:lnTo>
                  <a:lnTo>
                    <a:pt x="1556" y="1132"/>
                  </a:lnTo>
                  <a:lnTo>
                    <a:pt x="1558" y="1136"/>
                  </a:lnTo>
                  <a:lnTo>
                    <a:pt x="1559" y="1144"/>
                  </a:lnTo>
                  <a:lnTo>
                    <a:pt x="1559" y="1147"/>
                  </a:lnTo>
                  <a:lnTo>
                    <a:pt x="1543" y="1274"/>
                  </a:lnTo>
                  <a:lnTo>
                    <a:pt x="1541" y="1282"/>
                  </a:lnTo>
                  <a:lnTo>
                    <a:pt x="1538" y="1287"/>
                  </a:lnTo>
                  <a:lnTo>
                    <a:pt x="1526" y="1291"/>
                  </a:lnTo>
                  <a:lnTo>
                    <a:pt x="1461" y="1300"/>
                  </a:lnTo>
                  <a:lnTo>
                    <a:pt x="1389" y="1307"/>
                  </a:lnTo>
                  <a:lnTo>
                    <a:pt x="1321" y="1311"/>
                  </a:lnTo>
                  <a:lnTo>
                    <a:pt x="1266" y="1312"/>
                  </a:lnTo>
                  <a:lnTo>
                    <a:pt x="1216" y="1311"/>
                  </a:lnTo>
                  <a:lnTo>
                    <a:pt x="1167" y="1307"/>
                  </a:lnTo>
                  <a:lnTo>
                    <a:pt x="1119" y="1300"/>
                  </a:lnTo>
                  <a:lnTo>
                    <a:pt x="1074" y="1290"/>
                  </a:lnTo>
                  <a:lnTo>
                    <a:pt x="1033" y="1276"/>
                  </a:lnTo>
                  <a:lnTo>
                    <a:pt x="1013" y="1268"/>
                  </a:lnTo>
                  <a:lnTo>
                    <a:pt x="994" y="1258"/>
                  </a:lnTo>
                  <a:lnTo>
                    <a:pt x="958" y="1237"/>
                  </a:lnTo>
                  <a:lnTo>
                    <a:pt x="941" y="1224"/>
                  </a:lnTo>
                  <a:lnTo>
                    <a:pt x="925" y="1210"/>
                  </a:lnTo>
                  <a:lnTo>
                    <a:pt x="909" y="1196"/>
                  </a:lnTo>
                  <a:lnTo>
                    <a:pt x="894" y="1180"/>
                  </a:lnTo>
                  <a:lnTo>
                    <a:pt x="881" y="1163"/>
                  </a:lnTo>
                  <a:lnTo>
                    <a:pt x="868" y="1145"/>
                  </a:lnTo>
                  <a:lnTo>
                    <a:pt x="855" y="1126"/>
                  </a:lnTo>
                  <a:lnTo>
                    <a:pt x="844" y="1104"/>
                  </a:lnTo>
                  <a:lnTo>
                    <a:pt x="835" y="1082"/>
                  </a:lnTo>
                  <a:lnTo>
                    <a:pt x="825" y="1059"/>
                  </a:lnTo>
                  <a:lnTo>
                    <a:pt x="810" y="1008"/>
                  </a:lnTo>
                  <a:lnTo>
                    <a:pt x="804" y="981"/>
                  </a:lnTo>
                  <a:lnTo>
                    <a:pt x="799" y="951"/>
                  </a:lnTo>
                  <a:lnTo>
                    <a:pt x="795" y="921"/>
                  </a:lnTo>
                  <a:lnTo>
                    <a:pt x="792" y="889"/>
                  </a:lnTo>
                  <a:lnTo>
                    <a:pt x="790" y="820"/>
                  </a:lnTo>
                  <a:lnTo>
                    <a:pt x="792" y="759"/>
                  </a:lnTo>
                  <a:lnTo>
                    <a:pt x="797" y="704"/>
                  </a:lnTo>
                  <a:lnTo>
                    <a:pt x="802" y="677"/>
                  </a:lnTo>
                  <a:lnTo>
                    <a:pt x="807" y="651"/>
                  </a:lnTo>
                  <a:lnTo>
                    <a:pt x="821" y="602"/>
                  </a:lnTo>
                  <a:lnTo>
                    <a:pt x="838" y="559"/>
                  </a:lnTo>
                  <a:lnTo>
                    <a:pt x="858" y="518"/>
                  </a:lnTo>
                  <a:lnTo>
                    <a:pt x="882" y="482"/>
                  </a:lnTo>
                  <a:lnTo>
                    <a:pt x="895" y="465"/>
                  </a:lnTo>
                  <a:lnTo>
                    <a:pt x="909" y="450"/>
                  </a:lnTo>
                  <a:lnTo>
                    <a:pt x="940" y="421"/>
                  </a:lnTo>
                  <a:lnTo>
                    <a:pt x="973" y="397"/>
                  </a:lnTo>
                  <a:lnTo>
                    <a:pt x="1009" y="375"/>
                  </a:lnTo>
                  <a:lnTo>
                    <a:pt x="1049" y="358"/>
                  </a:lnTo>
                  <a:lnTo>
                    <a:pt x="1091" y="345"/>
                  </a:lnTo>
                  <a:lnTo>
                    <a:pt x="1135" y="336"/>
                  </a:lnTo>
                  <a:lnTo>
                    <a:pt x="1184" y="331"/>
                  </a:lnTo>
                  <a:lnTo>
                    <a:pt x="1234" y="328"/>
                  </a:lnTo>
                  <a:lnTo>
                    <a:pt x="1295" y="331"/>
                  </a:lnTo>
                  <a:lnTo>
                    <a:pt x="1323" y="334"/>
                  </a:lnTo>
                  <a:lnTo>
                    <a:pt x="1350" y="337"/>
                  </a:lnTo>
                  <a:lnTo>
                    <a:pt x="1400" y="349"/>
                  </a:lnTo>
                  <a:lnTo>
                    <a:pt x="1423" y="355"/>
                  </a:lnTo>
                  <a:lnTo>
                    <a:pt x="1445" y="364"/>
                  </a:lnTo>
                  <a:lnTo>
                    <a:pt x="1465" y="373"/>
                  </a:lnTo>
                  <a:lnTo>
                    <a:pt x="1485" y="384"/>
                  </a:lnTo>
                  <a:lnTo>
                    <a:pt x="1504" y="396"/>
                  </a:lnTo>
                  <a:lnTo>
                    <a:pt x="1521" y="407"/>
                  </a:lnTo>
                  <a:lnTo>
                    <a:pt x="1537" y="421"/>
                  </a:lnTo>
                  <a:lnTo>
                    <a:pt x="1552" y="436"/>
                  </a:lnTo>
                  <a:lnTo>
                    <a:pt x="1579" y="469"/>
                  </a:lnTo>
                  <a:lnTo>
                    <a:pt x="1590" y="487"/>
                  </a:lnTo>
                  <a:lnTo>
                    <a:pt x="1601" y="506"/>
                  </a:lnTo>
                  <a:lnTo>
                    <a:pt x="1612" y="526"/>
                  </a:lnTo>
                  <a:lnTo>
                    <a:pt x="1620" y="547"/>
                  </a:lnTo>
                  <a:lnTo>
                    <a:pt x="1636" y="593"/>
                  </a:lnTo>
                  <a:lnTo>
                    <a:pt x="1648" y="642"/>
                  </a:lnTo>
                  <a:lnTo>
                    <a:pt x="1658" y="695"/>
                  </a:lnTo>
                  <a:lnTo>
                    <a:pt x="1663" y="754"/>
                  </a:lnTo>
                  <a:lnTo>
                    <a:pt x="1665" y="784"/>
                  </a:lnTo>
                  <a:lnTo>
                    <a:pt x="1667" y="816"/>
                  </a:lnTo>
                  <a:lnTo>
                    <a:pt x="1668" y="881"/>
                  </a:lnTo>
                  <a:lnTo>
                    <a:pt x="1667" y="889"/>
                  </a:lnTo>
                  <a:lnTo>
                    <a:pt x="1664" y="895"/>
                  </a:lnTo>
                  <a:lnTo>
                    <a:pt x="1659" y="899"/>
                  </a:lnTo>
                  <a:lnTo>
                    <a:pt x="1652" y="900"/>
                  </a:lnTo>
                  <a:close/>
                  <a:moveTo>
                    <a:pt x="1232" y="486"/>
                  </a:moveTo>
                  <a:lnTo>
                    <a:pt x="1207" y="487"/>
                  </a:lnTo>
                  <a:lnTo>
                    <a:pt x="1184" y="491"/>
                  </a:lnTo>
                  <a:lnTo>
                    <a:pt x="1163" y="497"/>
                  </a:lnTo>
                  <a:lnTo>
                    <a:pt x="1145" y="505"/>
                  </a:lnTo>
                  <a:lnTo>
                    <a:pt x="1130" y="516"/>
                  </a:lnTo>
                  <a:lnTo>
                    <a:pt x="1116" y="529"/>
                  </a:lnTo>
                  <a:lnTo>
                    <a:pt x="1103" y="543"/>
                  </a:lnTo>
                  <a:lnTo>
                    <a:pt x="1094" y="560"/>
                  </a:lnTo>
                  <a:lnTo>
                    <a:pt x="1085" y="577"/>
                  </a:lnTo>
                  <a:lnTo>
                    <a:pt x="1078" y="596"/>
                  </a:lnTo>
                  <a:lnTo>
                    <a:pt x="1072" y="616"/>
                  </a:lnTo>
                  <a:lnTo>
                    <a:pt x="1068" y="638"/>
                  </a:lnTo>
                  <a:lnTo>
                    <a:pt x="1063" y="684"/>
                  </a:lnTo>
                  <a:lnTo>
                    <a:pt x="1061" y="733"/>
                  </a:lnTo>
                  <a:lnTo>
                    <a:pt x="1062" y="742"/>
                  </a:lnTo>
                  <a:lnTo>
                    <a:pt x="1064" y="748"/>
                  </a:lnTo>
                  <a:lnTo>
                    <a:pt x="1068" y="751"/>
                  </a:lnTo>
                  <a:lnTo>
                    <a:pt x="1074" y="752"/>
                  </a:lnTo>
                  <a:lnTo>
                    <a:pt x="1385" y="752"/>
                  </a:lnTo>
                  <a:lnTo>
                    <a:pt x="1392" y="751"/>
                  </a:lnTo>
                  <a:lnTo>
                    <a:pt x="1398" y="748"/>
                  </a:lnTo>
                  <a:lnTo>
                    <a:pt x="1401" y="744"/>
                  </a:lnTo>
                  <a:lnTo>
                    <a:pt x="1402" y="735"/>
                  </a:lnTo>
                  <a:lnTo>
                    <a:pt x="1401" y="684"/>
                  </a:lnTo>
                  <a:lnTo>
                    <a:pt x="1396" y="638"/>
                  </a:lnTo>
                  <a:lnTo>
                    <a:pt x="1391" y="616"/>
                  </a:lnTo>
                  <a:lnTo>
                    <a:pt x="1386" y="596"/>
                  </a:lnTo>
                  <a:lnTo>
                    <a:pt x="1379" y="577"/>
                  </a:lnTo>
                  <a:lnTo>
                    <a:pt x="1371" y="559"/>
                  </a:lnTo>
                  <a:lnTo>
                    <a:pt x="1361" y="543"/>
                  </a:lnTo>
                  <a:lnTo>
                    <a:pt x="1350" y="529"/>
                  </a:lnTo>
                  <a:lnTo>
                    <a:pt x="1336" y="516"/>
                  </a:lnTo>
                  <a:lnTo>
                    <a:pt x="1320" y="505"/>
                  </a:lnTo>
                  <a:lnTo>
                    <a:pt x="1301" y="497"/>
                  </a:lnTo>
                  <a:lnTo>
                    <a:pt x="1281" y="491"/>
                  </a:lnTo>
                  <a:lnTo>
                    <a:pt x="1257" y="487"/>
                  </a:lnTo>
                  <a:lnTo>
                    <a:pt x="1232" y="486"/>
                  </a:lnTo>
                  <a:close/>
                  <a:moveTo>
                    <a:pt x="2260" y="490"/>
                  </a:moveTo>
                  <a:lnTo>
                    <a:pt x="2174" y="495"/>
                  </a:lnTo>
                  <a:lnTo>
                    <a:pt x="2084" y="502"/>
                  </a:lnTo>
                  <a:lnTo>
                    <a:pt x="2076" y="503"/>
                  </a:lnTo>
                  <a:lnTo>
                    <a:pt x="2068" y="509"/>
                  </a:lnTo>
                  <a:lnTo>
                    <a:pt x="2061" y="517"/>
                  </a:lnTo>
                  <a:lnTo>
                    <a:pt x="2060" y="523"/>
                  </a:lnTo>
                  <a:lnTo>
                    <a:pt x="2059" y="531"/>
                  </a:lnTo>
                  <a:lnTo>
                    <a:pt x="2059" y="1274"/>
                  </a:lnTo>
                  <a:lnTo>
                    <a:pt x="2058" y="1282"/>
                  </a:lnTo>
                  <a:lnTo>
                    <a:pt x="2057" y="1286"/>
                  </a:lnTo>
                  <a:lnTo>
                    <a:pt x="2055" y="1289"/>
                  </a:lnTo>
                  <a:lnTo>
                    <a:pt x="2050" y="1292"/>
                  </a:lnTo>
                  <a:lnTo>
                    <a:pt x="2043" y="1292"/>
                  </a:lnTo>
                  <a:lnTo>
                    <a:pt x="1816" y="1292"/>
                  </a:lnTo>
                  <a:lnTo>
                    <a:pt x="1810" y="1292"/>
                  </a:lnTo>
                  <a:lnTo>
                    <a:pt x="1804" y="1289"/>
                  </a:lnTo>
                  <a:lnTo>
                    <a:pt x="1801" y="1284"/>
                  </a:lnTo>
                  <a:lnTo>
                    <a:pt x="1800" y="1276"/>
                  </a:lnTo>
                  <a:lnTo>
                    <a:pt x="1800" y="451"/>
                  </a:lnTo>
                  <a:lnTo>
                    <a:pt x="1801" y="436"/>
                  </a:lnTo>
                  <a:lnTo>
                    <a:pt x="1802" y="423"/>
                  </a:lnTo>
                  <a:lnTo>
                    <a:pt x="1805" y="409"/>
                  </a:lnTo>
                  <a:lnTo>
                    <a:pt x="1811" y="398"/>
                  </a:lnTo>
                  <a:lnTo>
                    <a:pt x="1818" y="387"/>
                  </a:lnTo>
                  <a:lnTo>
                    <a:pt x="1828" y="378"/>
                  </a:lnTo>
                  <a:lnTo>
                    <a:pt x="1842" y="373"/>
                  </a:lnTo>
                  <a:lnTo>
                    <a:pt x="1859" y="369"/>
                  </a:lnTo>
                  <a:lnTo>
                    <a:pt x="2055" y="351"/>
                  </a:lnTo>
                  <a:lnTo>
                    <a:pt x="2163" y="342"/>
                  </a:lnTo>
                  <a:lnTo>
                    <a:pt x="2263" y="337"/>
                  </a:lnTo>
                  <a:lnTo>
                    <a:pt x="2269" y="338"/>
                  </a:lnTo>
                  <a:lnTo>
                    <a:pt x="2273" y="341"/>
                  </a:lnTo>
                  <a:lnTo>
                    <a:pt x="2276" y="347"/>
                  </a:lnTo>
                  <a:lnTo>
                    <a:pt x="2277" y="353"/>
                  </a:lnTo>
                  <a:lnTo>
                    <a:pt x="2277" y="475"/>
                  </a:lnTo>
                  <a:lnTo>
                    <a:pt x="2276" y="482"/>
                  </a:lnTo>
                  <a:lnTo>
                    <a:pt x="2273" y="486"/>
                  </a:lnTo>
                  <a:lnTo>
                    <a:pt x="2268" y="489"/>
                  </a:lnTo>
                  <a:lnTo>
                    <a:pt x="2260" y="4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6" name="Freeform 8"/>
            <p:cNvSpPr>
              <a:spLocks noEditPoints="1"/>
            </p:cNvSpPr>
            <p:nvPr userDrawn="1"/>
          </p:nvSpPr>
          <p:spPr bwMode="auto">
            <a:xfrm>
              <a:off x="4070350" y="4762500"/>
              <a:ext cx="1003300" cy="15875"/>
            </a:xfrm>
            <a:custGeom>
              <a:avLst/>
              <a:gdLst>
                <a:gd name="T0" fmla="*/ 8 w 8851"/>
                <a:gd name="T1" fmla="*/ 136 h 137"/>
                <a:gd name="T2" fmla="*/ 1 w 8851"/>
                <a:gd name="T3" fmla="*/ 126 h 137"/>
                <a:gd name="T4" fmla="*/ 0 w 8851"/>
                <a:gd name="T5" fmla="*/ 16 h 137"/>
                <a:gd name="T6" fmla="*/ 3 w 8851"/>
                <a:gd name="T7" fmla="*/ 4 h 137"/>
                <a:gd name="T8" fmla="*/ 17 w 8851"/>
                <a:gd name="T9" fmla="*/ 0 h 137"/>
                <a:gd name="T10" fmla="*/ 1094 w 8851"/>
                <a:gd name="T11" fmla="*/ 0 h 137"/>
                <a:gd name="T12" fmla="*/ 2173 w 8851"/>
                <a:gd name="T13" fmla="*/ 0 h 137"/>
                <a:gd name="T14" fmla="*/ 3252 w 8851"/>
                <a:gd name="T15" fmla="*/ 0 h 137"/>
                <a:gd name="T16" fmla="*/ 4331 w 8851"/>
                <a:gd name="T17" fmla="*/ 0 h 137"/>
                <a:gd name="T18" fmla="*/ 4341 w 8851"/>
                <a:gd name="T19" fmla="*/ 8 h 137"/>
                <a:gd name="T20" fmla="*/ 4338 w 8851"/>
                <a:gd name="T21" fmla="*/ 24 h 137"/>
                <a:gd name="T22" fmla="*/ 4291 w 8851"/>
                <a:gd name="T23" fmla="*/ 80 h 137"/>
                <a:gd name="T24" fmla="*/ 4244 w 8851"/>
                <a:gd name="T25" fmla="*/ 132 h 137"/>
                <a:gd name="T26" fmla="*/ 4230 w 8851"/>
                <a:gd name="T27" fmla="*/ 137 h 137"/>
                <a:gd name="T28" fmla="*/ 3176 w 8851"/>
                <a:gd name="T29" fmla="*/ 137 h 137"/>
                <a:gd name="T30" fmla="*/ 2122 w 8851"/>
                <a:gd name="T31" fmla="*/ 137 h 137"/>
                <a:gd name="T32" fmla="*/ 1068 w 8851"/>
                <a:gd name="T33" fmla="*/ 137 h 137"/>
                <a:gd name="T34" fmla="*/ 15 w 8851"/>
                <a:gd name="T35" fmla="*/ 137 h 137"/>
                <a:gd name="T36" fmla="*/ 8843 w 8851"/>
                <a:gd name="T37" fmla="*/ 2 h 137"/>
                <a:gd name="T38" fmla="*/ 8850 w 8851"/>
                <a:gd name="T39" fmla="*/ 11 h 137"/>
                <a:gd name="T40" fmla="*/ 8851 w 8851"/>
                <a:gd name="T41" fmla="*/ 120 h 137"/>
                <a:gd name="T42" fmla="*/ 8848 w 8851"/>
                <a:gd name="T43" fmla="*/ 134 h 137"/>
                <a:gd name="T44" fmla="*/ 8834 w 8851"/>
                <a:gd name="T45" fmla="*/ 137 h 137"/>
                <a:gd name="T46" fmla="*/ 7817 w 8851"/>
                <a:gd name="T47" fmla="*/ 137 h 137"/>
                <a:gd name="T48" fmla="*/ 6802 w 8851"/>
                <a:gd name="T49" fmla="*/ 137 h 137"/>
                <a:gd name="T50" fmla="*/ 5785 w 8851"/>
                <a:gd name="T51" fmla="*/ 137 h 137"/>
                <a:gd name="T52" fmla="*/ 4769 w 8851"/>
                <a:gd name="T53" fmla="*/ 137 h 137"/>
                <a:gd name="T54" fmla="*/ 4758 w 8851"/>
                <a:gd name="T55" fmla="*/ 129 h 137"/>
                <a:gd name="T56" fmla="*/ 4762 w 8851"/>
                <a:gd name="T57" fmla="*/ 113 h 137"/>
                <a:gd name="T58" fmla="*/ 4856 w 8851"/>
                <a:gd name="T59" fmla="*/ 5 h 137"/>
                <a:gd name="T60" fmla="*/ 4873 w 8851"/>
                <a:gd name="T61" fmla="*/ 0 h 137"/>
                <a:gd name="T62" fmla="*/ 5863 w 8851"/>
                <a:gd name="T63" fmla="*/ 0 h 137"/>
                <a:gd name="T64" fmla="*/ 6854 w 8851"/>
                <a:gd name="T65" fmla="*/ 0 h 137"/>
                <a:gd name="T66" fmla="*/ 7845 w 8851"/>
                <a:gd name="T67" fmla="*/ 0 h 137"/>
                <a:gd name="T68" fmla="*/ 8836 w 8851"/>
                <a:gd name="T69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51" h="137">
                  <a:moveTo>
                    <a:pt x="15" y="137"/>
                  </a:moveTo>
                  <a:lnTo>
                    <a:pt x="8" y="136"/>
                  </a:lnTo>
                  <a:lnTo>
                    <a:pt x="4" y="132"/>
                  </a:lnTo>
                  <a:lnTo>
                    <a:pt x="1" y="126"/>
                  </a:lnTo>
                  <a:lnTo>
                    <a:pt x="0" y="119"/>
                  </a:lnTo>
                  <a:lnTo>
                    <a:pt x="0" y="16"/>
                  </a:lnTo>
                  <a:lnTo>
                    <a:pt x="0" y="9"/>
                  </a:lnTo>
                  <a:lnTo>
                    <a:pt x="3" y="4"/>
                  </a:lnTo>
                  <a:lnTo>
                    <a:pt x="8" y="2"/>
                  </a:lnTo>
                  <a:lnTo>
                    <a:pt x="17" y="0"/>
                  </a:lnTo>
                  <a:lnTo>
                    <a:pt x="555" y="0"/>
                  </a:lnTo>
                  <a:lnTo>
                    <a:pt x="1094" y="0"/>
                  </a:lnTo>
                  <a:lnTo>
                    <a:pt x="1634" y="0"/>
                  </a:lnTo>
                  <a:lnTo>
                    <a:pt x="2173" y="0"/>
                  </a:lnTo>
                  <a:lnTo>
                    <a:pt x="2713" y="0"/>
                  </a:lnTo>
                  <a:lnTo>
                    <a:pt x="3252" y="0"/>
                  </a:lnTo>
                  <a:lnTo>
                    <a:pt x="3791" y="0"/>
                  </a:lnTo>
                  <a:lnTo>
                    <a:pt x="4331" y="0"/>
                  </a:lnTo>
                  <a:lnTo>
                    <a:pt x="4337" y="3"/>
                  </a:lnTo>
                  <a:lnTo>
                    <a:pt x="4341" y="8"/>
                  </a:lnTo>
                  <a:lnTo>
                    <a:pt x="4342" y="15"/>
                  </a:lnTo>
                  <a:lnTo>
                    <a:pt x="4338" y="24"/>
                  </a:lnTo>
                  <a:lnTo>
                    <a:pt x="4317" y="51"/>
                  </a:lnTo>
                  <a:lnTo>
                    <a:pt x="4291" y="80"/>
                  </a:lnTo>
                  <a:lnTo>
                    <a:pt x="4256" y="120"/>
                  </a:lnTo>
                  <a:lnTo>
                    <a:pt x="4244" y="132"/>
                  </a:lnTo>
                  <a:lnTo>
                    <a:pt x="4238" y="136"/>
                  </a:lnTo>
                  <a:lnTo>
                    <a:pt x="4230" y="137"/>
                  </a:lnTo>
                  <a:lnTo>
                    <a:pt x="3702" y="137"/>
                  </a:lnTo>
                  <a:lnTo>
                    <a:pt x="3176" y="137"/>
                  </a:lnTo>
                  <a:lnTo>
                    <a:pt x="2648" y="137"/>
                  </a:lnTo>
                  <a:lnTo>
                    <a:pt x="2122" y="137"/>
                  </a:lnTo>
                  <a:lnTo>
                    <a:pt x="1594" y="137"/>
                  </a:lnTo>
                  <a:lnTo>
                    <a:pt x="1068" y="137"/>
                  </a:lnTo>
                  <a:lnTo>
                    <a:pt x="541" y="137"/>
                  </a:lnTo>
                  <a:lnTo>
                    <a:pt x="15" y="137"/>
                  </a:lnTo>
                  <a:close/>
                  <a:moveTo>
                    <a:pt x="8836" y="0"/>
                  </a:moveTo>
                  <a:lnTo>
                    <a:pt x="8843" y="2"/>
                  </a:lnTo>
                  <a:lnTo>
                    <a:pt x="8847" y="5"/>
                  </a:lnTo>
                  <a:lnTo>
                    <a:pt x="8850" y="11"/>
                  </a:lnTo>
                  <a:lnTo>
                    <a:pt x="8851" y="19"/>
                  </a:lnTo>
                  <a:lnTo>
                    <a:pt x="8851" y="120"/>
                  </a:lnTo>
                  <a:lnTo>
                    <a:pt x="8851" y="128"/>
                  </a:lnTo>
                  <a:lnTo>
                    <a:pt x="8848" y="134"/>
                  </a:lnTo>
                  <a:lnTo>
                    <a:pt x="8843" y="136"/>
                  </a:lnTo>
                  <a:lnTo>
                    <a:pt x="8834" y="137"/>
                  </a:lnTo>
                  <a:lnTo>
                    <a:pt x="8326" y="137"/>
                  </a:lnTo>
                  <a:lnTo>
                    <a:pt x="7817" y="137"/>
                  </a:lnTo>
                  <a:lnTo>
                    <a:pt x="7309" y="137"/>
                  </a:lnTo>
                  <a:lnTo>
                    <a:pt x="6802" y="137"/>
                  </a:lnTo>
                  <a:lnTo>
                    <a:pt x="6293" y="137"/>
                  </a:lnTo>
                  <a:lnTo>
                    <a:pt x="5785" y="137"/>
                  </a:lnTo>
                  <a:lnTo>
                    <a:pt x="5277" y="137"/>
                  </a:lnTo>
                  <a:lnTo>
                    <a:pt x="4769" y="137"/>
                  </a:lnTo>
                  <a:lnTo>
                    <a:pt x="4763" y="135"/>
                  </a:lnTo>
                  <a:lnTo>
                    <a:pt x="4758" y="129"/>
                  </a:lnTo>
                  <a:lnTo>
                    <a:pt x="4757" y="122"/>
                  </a:lnTo>
                  <a:lnTo>
                    <a:pt x="4762" y="113"/>
                  </a:lnTo>
                  <a:lnTo>
                    <a:pt x="4843" y="16"/>
                  </a:lnTo>
                  <a:lnTo>
                    <a:pt x="4856" y="5"/>
                  </a:lnTo>
                  <a:lnTo>
                    <a:pt x="4864" y="2"/>
                  </a:lnTo>
                  <a:lnTo>
                    <a:pt x="4873" y="0"/>
                  </a:lnTo>
                  <a:lnTo>
                    <a:pt x="5368" y="0"/>
                  </a:lnTo>
                  <a:lnTo>
                    <a:pt x="5863" y="0"/>
                  </a:lnTo>
                  <a:lnTo>
                    <a:pt x="6359" y="0"/>
                  </a:lnTo>
                  <a:lnTo>
                    <a:pt x="6854" y="0"/>
                  </a:lnTo>
                  <a:lnTo>
                    <a:pt x="7350" y="0"/>
                  </a:lnTo>
                  <a:lnTo>
                    <a:pt x="7845" y="0"/>
                  </a:lnTo>
                  <a:lnTo>
                    <a:pt x="8341" y="0"/>
                  </a:lnTo>
                  <a:lnTo>
                    <a:pt x="88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</p:grpSp>
      <p:sp>
        <p:nvSpPr>
          <p:cNvPr id="21" name="Freeform 20"/>
          <p:cNvSpPr>
            <a:spLocks/>
          </p:cNvSpPr>
          <p:nvPr userDrawn="1"/>
        </p:nvSpPr>
        <p:spPr bwMode="auto">
          <a:xfrm>
            <a:off x="237067" y="224367"/>
            <a:ext cx="11726333" cy="5118100"/>
          </a:xfrm>
          <a:custGeom>
            <a:avLst/>
            <a:gdLst>
              <a:gd name="T0" fmla="*/ 5540 w 5540"/>
              <a:gd name="T1" fmla="*/ 2201 h 2418"/>
              <a:gd name="T2" fmla="*/ 4847 w 5540"/>
              <a:gd name="T3" fmla="*/ 2228 h 2418"/>
              <a:gd name="T4" fmla="*/ 4155 w 5540"/>
              <a:gd name="T5" fmla="*/ 2255 h 2418"/>
              <a:gd name="T6" fmla="*/ 3462 w 5540"/>
              <a:gd name="T7" fmla="*/ 2282 h 2418"/>
              <a:gd name="T8" fmla="*/ 2770 w 5540"/>
              <a:gd name="T9" fmla="*/ 2309 h 2418"/>
              <a:gd name="T10" fmla="*/ 2078 w 5540"/>
              <a:gd name="T11" fmla="*/ 2337 h 2418"/>
              <a:gd name="T12" fmla="*/ 1385 w 5540"/>
              <a:gd name="T13" fmla="*/ 2364 h 2418"/>
              <a:gd name="T14" fmla="*/ 693 w 5540"/>
              <a:gd name="T15" fmla="*/ 2391 h 2418"/>
              <a:gd name="T16" fmla="*/ 0 w 5540"/>
              <a:gd name="T17" fmla="*/ 2418 h 2418"/>
              <a:gd name="T18" fmla="*/ 0 w 5540"/>
              <a:gd name="T19" fmla="*/ 1813 h 2418"/>
              <a:gd name="T20" fmla="*/ 0 w 5540"/>
              <a:gd name="T21" fmla="*/ 1209 h 2418"/>
              <a:gd name="T22" fmla="*/ 0 w 5540"/>
              <a:gd name="T23" fmla="*/ 604 h 2418"/>
              <a:gd name="T24" fmla="*/ 0 w 5540"/>
              <a:gd name="T25" fmla="*/ 0 h 2418"/>
              <a:gd name="T26" fmla="*/ 693 w 5540"/>
              <a:gd name="T27" fmla="*/ 0 h 2418"/>
              <a:gd name="T28" fmla="*/ 1385 w 5540"/>
              <a:gd name="T29" fmla="*/ 0 h 2418"/>
              <a:gd name="T30" fmla="*/ 2078 w 5540"/>
              <a:gd name="T31" fmla="*/ 0 h 2418"/>
              <a:gd name="T32" fmla="*/ 2770 w 5540"/>
              <a:gd name="T33" fmla="*/ 0 h 2418"/>
              <a:gd name="T34" fmla="*/ 3462 w 5540"/>
              <a:gd name="T35" fmla="*/ 0 h 2418"/>
              <a:gd name="T36" fmla="*/ 4155 w 5540"/>
              <a:gd name="T37" fmla="*/ 0 h 2418"/>
              <a:gd name="T38" fmla="*/ 4847 w 5540"/>
              <a:gd name="T39" fmla="*/ 0 h 2418"/>
              <a:gd name="T40" fmla="*/ 5540 w 5540"/>
              <a:gd name="T41" fmla="*/ 0 h 2418"/>
              <a:gd name="T42" fmla="*/ 5540 w 5540"/>
              <a:gd name="T43" fmla="*/ 550 h 2418"/>
              <a:gd name="T44" fmla="*/ 5540 w 5540"/>
              <a:gd name="T45" fmla="*/ 1101 h 2418"/>
              <a:gd name="T46" fmla="*/ 5540 w 5540"/>
              <a:gd name="T47" fmla="*/ 1651 h 2418"/>
              <a:gd name="T48" fmla="*/ 5540 w 5540"/>
              <a:gd name="T49" fmla="*/ 2201 h 2418"/>
              <a:gd name="connsiteX0" fmla="*/ 8749 w 10000"/>
              <a:gd name="connsiteY0" fmla="*/ 9214 h 10000"/>
              <a:gd name="connsiteX1" fmla="*/ 7500 w 10000"/>
              <a:gd name="connsiteY1" fmla="*/ 9326 h 10000"/>
              <a:gd name="connsiteX2" fmla="*/ 6249 w 10000"/>
              <a:gd name="connsiteY2" fmla="*/ 9438 h 10000"/>
              <a:gd name="connsiteX3" fmla="*/ 5000 w 10000"/>
              <a:gd name="connsiteY3" fmla="*/ 9549 h 10000"/>
              <a:gd name="connsiteX4" fmla="*/ 3751 w 10000"/>
              <a:gd name="connsiteY4" fmla="*/ 9665 h 10000"/>
              <a:gd name="connsiteX5" fmla="*/ 2500 w 10000"/>
              <a:gd name="connsiteY5" fmla="*/ 9777 h 10000"/>
              <a:gd name="connsiteX6" fmla="*/ 1251 w 10000"/>
              <a:gd name="connsiteY6" fmla="*/ 9888 h 10000"/>
              <a:gd name="connsiteX7" fmla="*/ 0 w 10000"/>
              <a:gd name="connsiteY7" fmla="*/ 10000 h 10000"/>
              <a:gd name="connsiteX8" fmla="*/ 0 w 10000"/>
              <a:gd name="connsiteY8" fmla="*/ 7498 h 10000"/>
              <a:gd name="connsiteX9" fmla="*/ 0 w 10000"/>
              <a:gd name="connsiteY9" fmla="*/ 5000 h 10000"/>
              <a:gd name="connsiteX10" fmla="*/ 0 w 10000"/>
              <a:gd name="connsiteY10" fmla="*/ 2498 h 10000"/>
              <a:gd name="connsiteX11" fmla="*/ 0 w 10000"/>
              <a:gd name="connsiteY11" fmla="*/ 0 h 10000"/>
              <a:gd name="connsiteX12" fmla="*/ 1251 w 10000"/>
              <a:gd name="connsiteY12" fmla="*/ 0 h 10000"/>
              <a:gd name="connsiteX13" fmla="*/ 2500 w 10000"/>
              <a:gd name="connsiteY13" fmla="*/ 0 h 10000"/>
              <a:gd name="connsiteX14" fmla="*/ 3751 w 10000"/>
              <a:gd name="connsiteY14" fmla="*/ 0 h 10000"/>
              <a:gd name="connsiteX15" fmla="*/ 5000 w 10000"/>
              <a:gd name="connsiteY15" fmla="*/ 0 h 10000"/>
              <a:gd name="connsiteX16" fmla="*/ 6249 w 10000"/>
              <a:gd name="connsiteY16" fmla="*/ 0 h 10000"/>
              <a:gd name="connsiteX17" fmla="*/ 7500 w 10000"/>
              <a:gd name="connsiteY17" fmla="*/ 0 h 10000"/>
              <a:gd name="connsiteX18" fmla="*/ 8749 w 10000"/>
              <a:gd name="connsiteY18" fmla="*/ 0 h 10000"/>
              <a:gd name="connsiteX19" fmla="*/ 10000 w 10000"/>
              <a:gd name="connsiteY19" fmla="*/ 0 h 10000"/>
              <a:gd name="connsiteX20" fmla="*/ 10000 w 10000"/>
              <a:gd name="connsiteY20" fmla="*/ 2275 h 10000"/>
              <a:gd name="connsiteX21" fmla="*/ 10000 w 10000"/>
              <a:gd name="connsiteY21" fmla="*/ 4553 h 10000"/>
              <a:gd name="connsiteX22" fmla="*/ 10000 w 10000"/>
              <a:gd name="connsiteY22" fmla="*/ 6828 h 10000"/>
              <a:gd name="connsiteX23" fmla="*/ 10000 w 10000"/>
              <a:gd name="connsiteY23" fmla="*/ 9103 h 10000"/>
              <a:gd name="connsiteX24" fmla="*/ 8853 w 10000"/>
              <a:gd name="connsiteY24" fmla="*/ 9452 h 10000"/>
              <a:gd name="connsiteX0" fmla="*/ 8749 w 10000"/>
              <a:gd name="connsiteY0" fmla="*/ 9214 h 10000"/>
              <a:gd name="connsiteX1" fmla="*/ 7500 w 10000"/>
              <a:gd name="connsiteY1" fmla="*/ 9326 h 10000"/>
              <a:gd name="connsiteX2" fmla="*/ 6249 w 10000"/>
              <a:gd name="connsiteY2" fmla="*/ 9438 h 10000"/>
              <a:gd name="connsiteX3" fmla="*/ 5000 w 10000"/>
              <a:gd name="connsiteY3" fmla="*/ 9549 h 10000"/>
              <a:gd name="connsiteX4" fmla="*/ 3751 w 10000"/>
              <a:gd name="connsiteY4" fmla="*/ 9665 h 10000"/>
              <a:gd name="connsiteX5" fmla="*/ 2500 w 10000"/>
              <a:gd name="connsiteY5" fmla="*/ 9777 h 10000"/>
              <a:gd name="connsiteX6" fmla="*/ 1251 w 10000"/>
              <a:gd name="connsiteY6" fmla="*/ 9888 h 10000"/>
              <a:gd name="connsiteX7" fmla="*/ 0 w 10000"/>
              <a:gd name="connsiteY7" fmla="*/ 10000 h 10000"/>
              <a:gd name="connsiteX8" fmla="*/ 0 w 10000"/>
              <a:gd name="connsiteY8" fmla="*/ 7498 h 10000"/>
              <a:gd name="connsiteX9" fmla="*/ 0 w 10000"/>
              <a:gd name="connsiteY9" fmla="*/ 5000 h 10000"/>
              <a:gd name="connsiteX10" fmla="*/ 0 w 10000"/>
              <a:gd name="connsiteY10" fmla="*/ 2498 h 10000"/>
              <a:gd name="connsiteX11" fmla="*/ 0 w 10000"/>
              <a:gd name="connsiteY11" fmla="*/ 0 h 10000"/>
              <a:gd name="connsiteX12" fmla="*/ 1251 w 10000"/>
              <a:gd name="connsiteY12" fmla="*/ 0 h 10000"/>
              <a:gd name="connsiteX13" fmla="*/ 2500 w 10000"/>
              <a:gd name="connsiteY13" fmla="*/ 0 h 10000"/>
              <a:gd name="connsiteX14" fmla="*/ 3751 w 10000"/>
              <a:gd name="connsiteY14" fmla="*/ 0 h 10000"/>
              <a:gd name="connsiteX15" fmla="*/ 5000 w 10000"/>
              <a:gd name="connsiteY15" fmla="*/ 0 h 10000"/>
              <a:gd name="connsiteX16" fmla="*/ 6249 w 10000"/>
              <a:gd name="connsiteY16" fmla="*/ 0 h 10000"/>
              <a:gd name="connsiteX17" fmla="*/ 7500 w 10000"/>
              <a:gd name="connsiteY17" fmla="*/ 0 h 10000"/>
              <a:gd name="connsiteX18" fmla="*/ 8749 w 10000"/>
              <a:gd name="connsiteY18" fmla="*/ 0 h 10000"/>
              <a:gd name="connsiteX19" fmla="*/ 10000 w 10000"/>
              <a:gd name="connsiteY19" fmla="*/ 0 h 10000"/>
              <a:gd name="connsiteX20" fmla="*/ 10000 w 10000"/>
              <a:gd name="connsiteY20" fmla="*/ 2275 h 10000"/>
              <a:gd name="connsiteX21" fmla="*/ 10000 w 10000"/>
              <a:gd name="connsiteY21" fmla="*/ 4553 h 10000"/>
              <a:gd name="connsiteX22" fmla="*/ 10000 w 10000"/>
              <a:gd name="connsiteY22" fmla="*/ 6828 h 10000"/>
              <a:gd name="connsiteX23" fmla="*/ 10000 w 10000"/>
              <a:gd name="connsiteY23" fmla="*/ 9103 h 10000"/>
              <a:gd name="connsiteX0" fmla="*/ 7500 w 10000"/>
              <a:gd name="connsiteY0" fmla="*/ 9326 h 10000"/>
              <a:gd name="connsiteX1" fmla="*/ 6249 w 10000"/>
              <a:gd name="connsiteY1" fmla="*/ 9438 h 10000"/>
              <a:gd name="connsiteX2" fmla="*/ 5000 w 10000"/>
              <a:gd name="connsiteY2" fmla="*/ 9549 h 10000"/>
              <a:gd name="connsiteX3" fmla="*/ 3751 w 10000"/>
              <a:gd name="connsiteY3" fmla="*/ 9665 h 10000"/>
              <a:gd name="connsiteX4" fmla="*/ 2500 w 10000"/>
              <a:gd name="connsiteY4" fmla="*/ 9777 h 10000"/>
              <a:gd name="connsiteX5" fmla="*/ 1251 w 10000"/>
              <a:gd name="connsiteY5" fmla="*/ 9888 h 10000"/>
              <a:gd name="connsiteX6" fmla="*/ 0 w 10000"/>
              <a:gd name="connsiteY6" fmla="*/ 10000 h 10000"/>
              <a:gd name="connsiteX7" fmla="*/ 0 w 10000"/>
              <a:gd name="connsiteY7" fmla="*/ 7498 h 10000"/>
              <a:gd name="connsiteX8" fmla="*/ 0 w 10000"/>
              <a:gd name="connsiteY8" fmla="*/ 5000 h 10000"/>
              <a:gd name="connsiteX9" fmla="*/ 0 w 10000"/>
              <a:gd name="connsiteY9" fmla="*/ 2498 h 10000"/>
              <a:gd name="connsiteX10" fmla="*/ 0 w 10000"/>
              <a:gd name="connsiteY10" fmla="*/ 0 h 10000"/>
              <a:gd name="connsiteX11" fmla="*/ 1251 w 10000"/>
              <a:gd name="connsiteY11" fmla="*/ 0 h 10000"/>
              <a:gd name="connsiteX12" fmla="*/ 2500 w 10000"/>
              <a:gd name="connsiteY12" fmla="*/ 0 h 10000"/>
              <a:gd name="connsiteX13" fmla="*/ 3751 w 10000"/>
              <a:gd name="connsiteY13" fmla="*/ 0 h 10000"/>
              <a:gd name="connsiteX14" fmla="*/ 5000 w 10000"/>
              <a:gd name="connsiteY14" fmla="*/ 0 h 10000"/>
              <a:gd name="connsiteX15" fmla="*/ 6249 w 10000"/>
              <a:gd name="connsiteY15" fmla="*/ 0 h 10000"/>
              <a:gd name="connsiteX16" fmla="*/ 7500 w 10000"/>
              <a:gd name="connsiteY16" fmla="*/ 0 h 10000"/>
              <a:gd name="connsiteX17" fmla="*/ 8749 w 10000"/>
              <a:gd name="connsiteY17" fmla="*/ 0 h 10000"/>
              <a:gd name="connsiteX18" fmla="*/ 10000 w 10000"/>
              <a:gd name="connsiteY18" fmla="*/ 0 h 10000"/>
              <a:gd name="connsiteX19" fmla="*/ 10000 w 10000"/>
              <a:gd name="connsiteY19" fmla="*/ 2275 h 10000"/>
              <a:gd name="connsiteX20" fmla="*/ 10000 w 10000"/>
              <a:gd name="connsiteY20" fmla="*/ 4553 h 10000"/>
              <a:gd name="connsiteX21" fmla="*/ 10000 w 10000"/>
              <a:gd name="connsiteY21" fmla="*/ 6828 h 10000"/>
              <a:gd name="connsiteX22" fmla="*/ 10000 w 10000"/>
              <a:gd name="connsiteY22" fmla="*/ 9103 h 10000"/>
              <a:gd name="connsiteX0" fmla="*/ 6249 w 10000"/>
              <a:gd name="connsiteY0" fmla="*/ 9438 h 10000"/>
              <a:gd name="connsiteX1" fmla="*/ 5000 w 10000"/>
              <a:gd name="connsiteY1" fmla="*/ 9549 h 10000"/>
              <a:gd name="connsiteX2" fmla="*/ 3751 w 10000"/>
              <a:gd name="connsiteY2" fmla="*/ 9665 h 10000"/>
              <a:gd name="connsiteX3" fmla="*/ 2500 w 10000"/>
              <a:gd name="connsiteY3" fmla="*/ 9777 h 10000"/>
              <a:gd name="connsiteX4" fmla="*/ 1251 w 10000"/>
              <a:gd name="connsiteY4" fmla="*/ 9888 h 10000"/>
              <a:gd name="connsiteX5" fmla="*/ 0 w 10000"/>
              <a:gd name="connsiteY5" fmla="*/ 10000 h 10000"/>
              <a:gd name="connsiteX6" fmla="*/ 0 w 10000"/>
              <a:gd name="connsiteY6" fmla="*/ 7498 h 10000"/>
              <a:gd name="connsiteX7" fmla="*/ 0 w 10000"/>
              <a:gd name="connsiteY7" fmla="*/ 5000 h 10000"/>
              <a:gd name="connsiteX8" fmla="*/ 0 w 10000"/>
              <a:gd name="connsiteY8" fmla="*/ 2498 h 10000"/>
              <a:gd name="connsiteX9" fmla="*/ 0 w 10000"/>
              <a:gd name="connsiteY9" fmla="*/ 0 h 10000"/>
              <a:gd name="connsiteX10" fmla="*/ 1251 w 10000"/>
              <a:gd name="connsiteY10" fmla="*/ 0 h 10000"/>
              <a:gd name="connsiteX11" fmla="*/ 2500 w 10000"/>
              <a:gd name="connsiteY11" fmla="*/ 0 h 10000"/>
              <a:gd name="connsiteX12" fmla="*/ 3751 w 10000"/>
              <a:gd name="connsiteY12" fmla="*/ 0 h 10000"/>
              <a:gd name="connsiteX13" fmla="*/ 5000 w 10000"/>
              <a:gd name="connsiteY13" fmla="*/ 0 h 10000"/>
              <a:gd name="connsiteX14" fmla="*/ 6249 w 10000"/>
              <a:gd name="connsiteY14" fmla="*/ 0 h 10000"/>
              <a:gd name="connsiteX15" fmla="*/ 7500 w 10000"/>
              <a:gd name="connsiteY15" fmla="*/ 0 h 10000"/>
              <a:gd name="connsiteX16" fmla="*/ 8749 w 10000"/>
              <a:gd name="connsiteY16" fmla="*/ 0 h 10000"/>
              <a:gd name="connsiteX17" fmla="*/ 10000 w 10000"/>
              <a:gd name="connsiteY17" fmla="*/ 0 h 10000"/>
              <a:gd name="connsiteX18" fmla="*/ 10000 w 10000"/>
              <a:gd name="connsiteY18" fmla="*/ 2275 h 10000"/>
              <a:gd name="connsiteX19" fmla="*/ 10000 w 10000"/>
              <a:gd name="connsiteY19" fmla="*/ 4553 h 10000"/>
              <a:gd name="connsiteX20" fmla="*/ 10000 w 10000"/>
              <a:gd name="connsiteY20" fmla="*/ 6828 h 10000"/>
              <a:gd name="connsiteX21" fmla="*/ 10000 w 10000"/>
              <a:gd name="connsiteY21" fmla="*/ 9103 h 10000"/>
              <a:gd name="connsiteX0" fmla="*/ 5000 w 10000"/>
              <a:gd name="connsiteY0" fmla="*/ 9549 h 10000"/>
              <a:gd name="connsiteX1" fmla="*/ 3751 w 10000"/>
              <a:gd name="connsiteY1" fmla="*/ 9665 h 10000"/>
              <a:gd name="connsiteX2" fmla="*/ 2500 w 10000"/>
              <a:gd name="connsiteY2" fmla="*/ 9777 h 10000"/>
              <a:gd name="connsiteX3" fmla="*/ 1251 w 10000"/>
              <a:gd name="connsiteY3" fmla="*/ 9888 h 10000"/>
              <a:gd name="connsiteX4" fmla="*/ 0 w 10000"/>
              <a:gd name="connsiteY4" fmla="*/ 10000 h 10000"/>
              <a:gd name="connsiteX5" fmla="*/ 0 w 10000"/>
              <a:gd name="connsiteY5" fmla="*/ 7498 h 10000"/>
              <a:gd name="connsiteX6" fmla="*/ 0 w 10000"/>
              <a:gd name="connsiteY6" fmla="*/ 5000 h 10000"/>
              <a:gd name="connsiteX7" fmla="*/ 0 w 10000"/>
              <a:gd name="connsiteY7" fmla="*/ 2498 h 10000"/>
              <a:gd name="connsiteX8" fmla="*/ 0 w 10000"/>
              <a:gd name="connsiteY8" fmla="*/ 0 h 10000"/>
              <a:gd name="connsiteX9" fmla="*/ 1251 w 10000"/>
              <a:gd name="connsiteY9" fmla="*/ 0 h 10000"/>
              <a:gd name="connsiteX10" fmla="*/ 2500 w 10000"/>
              <a:gd name="connsiteY10" fmla="*/ 0 h 10000"/>
              <a:gd name="connsiteX11" fmla="*/ 3751 w 10000"/>
              <a:gd name="connsiteY11" fmla="*/ 0 h 10000"/>
              <a:gd name="connsiteX12" fmla="*/ 5000 w 10000"/>
              <a:gd name="connsiteY12" fmla="*/ 0 h 10000"/>
              <a:gd name="connsiteX13" fmla="*/ 6249 w 10000"/>
              <a:gd name="connsiteY13" fmla="*/ 0 h 10000"/>
              <a:gd name="connsiteX14" fmla="*/ 7500 w 10000"/>
              <a:gd name="connsiteY14" fmla="*/ 0 h 10000"/>
              <a:gd name="connsiteX15" fmla="*/ 8749 w 10000"/>
              <a:gd name="connsiteY15" fmla="*/ 0 h 10000"/>
              <a:gd name="connsiteX16" fmla="*/ 10000 w 10000"/>
              <a:gd name="connsiteY16" fmla="*/ 0 h 10000"/>
              <a:gd name="connsiteX17" fmla="*/ 10000 w 10000"/>
              <a:gd name="connsiteY17" fmla="*/ 2275 h 10000"/>
              <a:gd name="connsiteX18" fmla="*/ 10000 w 10000"/>
              <a:gd name="connsiteY18" fmla="*/ 4553 h 10000"/>
              <a:gd name="connsiteX19" fmla="*/ 10000 w 10000"/>
              <a:gd name="connsiteY19" fmla="*/ 6828 h 10000"/>
              <a:gd name="connsiteX20" fmla="*/ 10000 w 10000"/>
              <a:gd name="connsiteY20" fmla="*/ 9103 h 10000"/>
              <a:gd name="connsiteX0" fmla="*/ 3751 w 10000"/>
              <a:gd name="connsiteY0" fmla="*/ 9665 h 10000"/>
              <a:gd name="connsiteX1" fmla="*/ 2500 w 10000"/>
              <a:gd name="connsiteY1" fmla="*/ 9777 h 10000"/>
              <a:gd name="connsiteX2" fmla="*/ 1251 w 10000"/>
              <a:gd name="connsiteY2" fmla="*/ 9888 h 10000"/>
              <a:gd name="connsiteX3" fmla="*/ 0 w 10000"/>
              <a:gd name="connsiteY3" fmla="*/ 10000 h 10000"/>
              <a:gd name="connsiteX4" fmla="*/ 0 w 10000"/>
              <a:gd name="connsiteY4" fmla="*/ 7498 h 10000"/>
              <a:gd name="connsiteX5" fmla="*/ 0 w 10000"/>
              <a:gd name="connsiteY5" fmla="*/ 5000 h 10000"/>
              <a:gd name="connsiteX6" fmla="*/ 0 w 10000"/>
              <a:gd name="connsiteY6" fmla="*/ 2498 h 10000"/>
              <a:gd name="connsiteX7" fmla="*/ 0 w 10000"/>
              <a:gd name="connsiteY7" fmla="*/ 0 h 10000"/>
              <a:gd name="connsiteX8" fmla="*/ 1251 w 10000"/>
              <a:gd name="connsiteY8" fmla="*/ 0 h 10000"/>
              <a:gd name="connsiteX9" fmla="*/ 2500 w 10000"/>
              <a:gd name="connsiteY9" fmla="*/ 0 h 10000"/>
              <a:gd name="connsiteX10" fmla="*/ 3751 w 10000"/>
              <a:gd name="connsiteY10" fmla="*/ 0 h 10000"/>
              <a:gd name="connsiteX11" fmla="*/ 5000 w 10000"/>
              <a:gd name="connsiteY11" fmla="*/ 0 h 10000"/>
              <a:gd name="connsiteX12" fmla="*/ 6249 w 10000"/>
              <a:gd name="connsiteY12" fmla="*/ 0 h 10000"/>
              <a:gd name="connsiteX13" fmla="*/ 7500 w 10000"/>
              <a:gd name="connsiteY13" fmla="*/ 0 h 10000"/>
              <a:gd name="connsiteX14" fmla="*/ 8749 w 10000"/>
              <a:gd name="connsiteY14" fmla="*/ 0 h 10000"/>
              <a:gd name="connsiteX15" fmla="*/ 10000 w 10000"/>
              <a:gd name="connsiteY15" fmla="*/ 0 h 10000"/>
              <a:gd name="connsiteX16" fmla="*/ 10000 w 10000"/>
              <a:gd name="connsiteY16" fmla="*/ 2275 h 10000"/>
              <a:gd name="connsiteX17" fmla="*/ 10000 w 10000"/>
              <a:gd name="connsiteY17" fmla="*/ 4553 h 10000"/>
              <a:gd name="connsiteX18" fmla="*/ 10000 w 10000"/>
              <a:gd name="connsiteY18" fmla="*/ 6828 h 10000"/>
              <a:gd name="connsiteX19" fmla="*/ 10000 w 10000"/>
              <a:gd name="connsiteY19" fmla="*/ 9103 h 10000"/>
              <a:gd name="connsiteX0" fmla="*/ 2500 w 10000"/>
              <a:gd name="connsiteY0" fmla="*/ 9777 h 10000"/>
              <a:gd name="connsiteX1" fmla="*/ 1251 w 10000"/>
              <a:gd name="connsiteY1" fmla="*/ 9888 h 10000"/>
              <a:gd name="connsiteX2" fmla="*/ 0 w 10000"/>
              <a:gd name="connsiteY2" fmla="*/ 10000 h 10000"/>
              <a:gd name="connsiteX3" fmla="*/ 0 w 10000"/>
              <a:gd name="connsiteY3" fmla="*/ 7498 h 10000"/>
              <a:gd name="connsiteX4" fmla="*/ 0 w 10000"/>
              <a:gd name="connsiteY4" fmla="*/ 5000 h 10000"/>
              <a:gd name="connsiteX5" fmla="*/ 0 w 10000"/>
              <a:gd name="connsiteY5" fmla="*/ 2498 h 10000"/>
              <a:gd name="connsiteX6" fmla="*/ 0 w 10000"/>
              <a:gd name="connsiteY6" fmla="*/ 0 h 10000"/>
              <a:gd name="connsiteX7" fmla="*/ 1251 w 10000"/>
              <a:gd name="connsiteY7" fmla="*/ 0 h 10000"/>
              <a:gd name="connsiteX8" fmla="*/ 2500 w 10000"/>
              <a:gd name="connsiteY8" fmla="*/ 0 h 10000"/>
              <a:gd name="connsiteX9" fmla="*/ 3751 w 10000"/>
              <a:gd name="connsiteY9" fmla="*/ 0 h 10000"/>
              <a:gd name="connsiteX10" fmla="*/ 5000 w 10000"/>
              <a:gd name="connsiteY10" fmla="*/ 0 h 10000"/>
              <a:gd name="connsiteX11" fmla="*/ 6249 w 10000"/>
              <a:gd name="connsiteY11" fmla="*/ 0 h 10000"/>
              <a:gd name="connsiteX12" fmla="*/ 7500 w 10000"/>
              <a:gd name="connsiteY12" fmla="*/ 0 h 10000"/>
              <a:gd name="connsiteX13" fmla="*/ 8749 w 10000"/>
              <a:gd name="connsiteY13" fmla="*/ 0 h 10000"/>
              <a:gd name="connsiteX14" fmla="*/ 10000 w 10000"/>
              <a:gd name="connsiteY14" fmla="*/ 0 h 10000"/>
              <a:gd name="connsiteX15" fmla="*/ 10000 w 10000"/>
              <a:gd name="connsiteY15" fmla="*/ 2275 h 10000"/>
              <a:gd name="connsiteX16" fmla="*/ 10000 w 10000"/>
              <a:gd name="connsiteY16" fmla="*/ 4553 h 10000"/>
              <a:gd name="connsiteX17" fmla="*/ 10000 w 10000"/>
              <a:gd name="connsiteY17" fmla="*/ 6828 h 10000"/>
              <a:gd name="connsiteX18" fmla="*/ 10000 w 10000"/>
              <a:gd name="connsiteY18" fmla="*/ 9103 h 10000"/>
              <a:gd name="connsiteX0" fmla="*/ 1251 w 10000"/>
              <a:gd name="connsiteY0" fmla="*/ 9888 h 10000"/>
              <a:gd name="connsiteX1" fmla="*/ 0 w 10000"/>
              <a:gd name="connsiteY1" fmla="*/ 10000 h 10000"/>
              <a:gd name="connsiteX2" fmla="*/ 0 w 10000"/>
              <a:gd name="connsiteY2" fmla="*/ 7498 h 10000"/>
              <a:gd name="connsiteX3" fmla="*/ 0 w 10000"/>
              <a:gd name="connsiteY3" fmla="*/ 5000 h 10000"/>
              <a:gd name="connsiteX4" fmla="*/ 0 w 10000"/>
              <a:gd name="connsiteY4" fmla="*/ 2498 h 10000"/>
              <a:gd name="connsiteX5" fmla="*/ 0 w 10000"/>
              <a:gd name="connsiteY5" fmla="*/ 0 h 10000"/>
              <a:gd name="connsiteX6" fmla="*/ 1251 w 10000"/>
              <a:gd name="connsiteY6" fmla="*/ 0 h 10000"/>
              <a:gd name="connsiteX7" fmla="*/ 2500 w 10000"/>
              <a:gd name="connsiteY7" fmla="*/ 0 h 10000"/>
              <a:gd name="connsiteX8" fmla="*/ 3751 w 10000"/>
              <a:gd name="connsiteY8" fmla="*/ 0 h 10000"/>
              <a:gd name="connsiteX9" fmla="*/ 5000 w 10000"/>
              <a:gd name="connsiteY9" fmla="*/ 0 h 10000"/>
              <a:gd name="connsiteX10" fmla="*/ 6249 w 10000"/>
              <a:gd name="connsiteY10" fmla="*/ 0 h 10000"/>
              <a:gd name="connsiteX11" fmla="*/ 7500 w 10000"/>
              <a:gd name="connsiteY11" fmla="*/ 0 h 10000"/>
              <a:gd name="connsiteX12" fmla="*/ 8749 w 10000"/>
              <a:gd name="connsiteY12" fmla="*/ 0 h 10000"/>
              <a:gd name="connsiteX13" fmla="*/ 10000 w 10000"/>
              <a:gd name="connsiteY13" fmla="*/ 0 h 10000"/>
              <a:gd name="connsiteX14" fmla="*/ 10000 w 10000"/>
              <a:gd name="connsiteY14" fmla="*/ 2275 h 10000"/>
              <a:gd name="connsiteX15" fmla="*/ 10000 w 10000"/>
              <a:gd name="connsiteY15" fmla="*/ 4553 h 10000"/>
              <a:gd name="connsiteX16" fmla="*/ 10000 w 10000"/>
              <a:gd name="connsiteY16" fmla="*/ 6828 h 10000"/>
              <a:gd name="connsiteX17" fmla="*/ 10000 w 10000"/>
              <a:gd name="connsiteY17" fmla="*/ 9103 h 10000"/>
              <a:gd name="connsiteX0" fmla="*/ 0 w 10000"/>
              <a:gd name="connsiteY0" fmla="*/ 10000 h 10000"/>
              <a:gd name="connsiteX1" fmla="*/ 0 w 10000"/>
              <a:gd name="connsiteY1" fmla="*/ 7498 h 10000"/>
              <a:gd name="connsiteX2" fmla="*/ 0 w 10000"/>
              <a:gd name="connsiteY2" fmla="*/ 5000 h 10000"/>
              <a:gd name="connsiteX3" fmla="*/ 0 w 10000"/>
              <a:gd name="connsiteY3" fmla="*/ 2498 h 10000"/>
              <a:gd name="connsiteX4" fmla="*/ 0 w 10000"/>
              <a:gd name="connsiteY4" fmla="*/ 0 h 10000"/>
              <a:gd name="connsiteX5" fmla="*/ 1251 w 10000"/>
              <a:gd name="connsiteY5" fmla="*/ 0 h 10000"/>
              <a:gd name="connsiteX6" fmla="*/ 2500 w 10000"/>
              <a:gd name="connsiteY6" fmla="*/ 0 h 10000"/>
              <a:gd name="connsiteX7" fmla="*/ 3751 w 10000"/>
              <a:gd name="connsiteY7" fmla="*/ 0 h 10000"/>
              <a:gd name="connsiteX8" fmla="*/ 5000 w 10000"/>
              <a:gd name="connsiteY8" fmla="*/ 0 h 10000"/>
              <a:gd name="connsiteX9" fmla="*/ 6249 w 10000"/>
              <a:gd name="connsiteY9" fmla="*/ 0 h 10000"/>
              <a:gd name="connsiteX10" fmla="*/ 7500 w 10000"/>
              <a:gd name="connsiteY10" fmla="*/ 0 h 10000"/>
              <a:gd name="connsiteX11" fmla="*/ 8749 w 10000"/>
              <a:gd name="connsiteY11" fmla="*/ 0 h 10000"/>
              <a:gd name="connsiteX12" fmla="*/ 10000 w 10000"/>
              <a:gd name="connsiteY12" fmla="*/ 0 h 10000"/>
              <a:gd name="connsiteX13" fmla="*/ 10000 w 10000"/>
              <a:gd name="connsiteY13" fmla="*/ 2275 h 10000"/>
              <a:gd name="connsiteX14" fmla="*/ 10000 w 10000"/>
              <a:gd name="connsiteY14" fmla="*/ 4553 h 10000"/>
              <a:gd name="connsiteX15" fmla="*/ 10000 w 10000"/>
              <a:gd name="connsiteY15" fmla="*/ 6828 h 10000"/>
              <a:gd name="connsiteX16" fmla="*/ 10000 w 10000"/>
              <a:gd name="connsiteY16" fmla="*/ 910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7498"/>
                </a:lnTo>
                <a:lnTo>
                  <a:pt x="0" y="5000"/>
                </a:lnTo>
                <a:lnTo>
                  <a:pt x="0" y="2498"/>
                </a:lnTo>
                <a:lnTo>
                  <a:pt x="0" y="0"/>
                </a:lnTo>
                <a:lnTo>
                  <a:pt x="1251" y="0"/>
                </a:lnTo>
                <a:lnTo>
                  <a:pt x="2500" y="0"/>
                </a:lnTo>
                <a:lnTo>
                  <a:pt x="3751" y="0"/>
                </a:lnTo>
                <a:lnTo>
                  <a:pt x="5000" y="0"/>
                </a:lnTo>
                <a:lnTo>
                  <a:pt x="6249" y="0"/>
                </a:lnTo>
                <a:lnTo>
                  <a:pt x="7500" y="0"/>
                </a:lnTo>
                <a:lnTo>
                  <a:pt x="8749" y="0"/>
                </a:lnTo>
                <a:lnTo>
                  <a:pt x="10000" y="0"/>
                </a:lnTo>
                <a:lnTo>
                  <a:pt x="10000" y="2275"/>
                </a:lnTo>
                <a:lnTo>
                  <a:pt x="10000" y="4553"/>
                </a:lnTo>
                <a:lnTo>
                  <a:pt x="10000" y="6828"/>
                </a:lnTo>
                <a:lnTo>
                  <a:pt x="10000" y="9103"/>
                </a:lnTo>
              </a:path>
            </a:pathLst>
          </a:custGeom>
          <a:noFill/>
          <a:ln w="15875" cap="sq">
            <a:solidFill>
              <a:schemeClr val="bg1"/>
            </a:solidFill>
            <a:miter lim="800000"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3200"/>
          </a:p>
        </p:txBody>
      </p:sp>
      <p:sp>
        <p:nvSpPr>
          <p:cNvPr id="12" name="Freeform 7"/>
          <p:cNvSpPr>
            <a:spLocks/>
          </p:cNvSpPr>
          <p:nvPr userDrawn="1"/>
        </p:nvSpPr>
        <p:spPr bwMode="auto">
          <a:xfrm>
            <a:off x="-1" y="4869186"/>
            <a:ext cx="12192001" cy="505533"/>
          </a:xfrm>
          <a:custGeom>
            <a:avLst/>
            <a:gdLst>
              <a:gd name="T0" fmla="*/ 0 w 5764"/>
              <a:gd name="T1" fmla="*/ 225 h 239"/>
              <a:gd name="T2" fmla="*/ 0 w 5764"/>
              <a:gd name="T3" fmla="*/ 239 h 239"/>
              <a:gd name="T4" fmla="*/ 721 w 5764"/>
              <a:gd name="T5" fmla="*/ 214 h 239"/>
              <a:gd name="T6" fmla="*/ 1441 w 5764"/>
              <a:gd name="T7" fmla="*/ 189 h 239"/>
              <a:gd name="T8" fmla="*/ 2162 w 5764"/>
              <a:gd name="T9" fmla="*/ 164 h 239"/>
              <a:gd name="T10" fmla="*/ 2882 w 5764"/>
              <a:gd name="T11" fmla="*/ 139 h 239"/>
              <a:gd name="T12" fmla="*/ 3603 w 5764"/>
              <a:gd name="T13" fmla="*/ 114 h 239"/>
              <a:gd name="T14" fmla="*/ 4323 w 5764"/>
              <a:gd name="T15" fmla="*/ 89 h 239"/>
              <a:gd name="T16" fmla="*/ 5044 w 5764"/>
              <a:gd name="T17" fmla="*/ 64 h 239"/>
              <a:gd name="T18" fmla="*/ 5764 w 5764"/>
              <a:gd name="T19" fmla="*/ 40 h 239"/>
              <a:gd name="T20" fmla="*/ 5764 w 5764"/>
              <a:gd name="T21" fmla="*/ 0 h 239"/>
              <a:gd name="T22" fmla="*/ 5044 w 5764"/>
              <a:gd name="T23" fmla="*/ 28 h 239"/>
              <a:gd name="T24" fmla="*/ 4323 w 5764"/>
              <a:gd name="T25" fmla="*/ 56 h 239"/>
              <a:gd name="T26" fmla="*/ 3603 w 5764"/>
              <a:gd name="T27" fmla="*/ 84 h 239"/>
              <a:gd name="T28" fmla="*/ 2882 w 5764"/>
              <a:gd name="T29" fmla="*/ 112 h 239"/>
              <a:gd name="T30" fmla="*/ 2162 w 5764"/>
              <a:gd name="T31" fmla="*/ 140 h 239"/>
              <a:gd name="T32" fmla="*/ 1441 w 5764"/>
              <a:gd name="T33" fmla="*/ 168 h 239"/>
              <a:gd name="T34" fmla="*/ 721 w 5764"/>
              <a:gd name="T35" fmla="*/ 196 h 239"/>
              <a:gd name="T36" fmla="*/ 0 w 5764"/>
              <a:gd name="T37" fmla="*/ 225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4" h="239">
                <a:moveTo>
                  <a:pt x="0" y="225"/>
                </a:moveTo>
                <a:lnTo>
                  <a:pt x="0" y="239"/>
                </a:lnTo>
                <a:lnTo>
                  <a:pt x="721" y="214"/>
                </a:lnTo>
                <a:lnTo>
                  <a:pt x="1441" y="189"/>
                </a:lnTo>
                <a:lnTo>
                  <a:pt x="2162" y="164"/>
                </a:lnTo>
                <a:lnTo>
                  <a:pt x="2882" y="139"/>
                </a:lnTo>
                <a:lnTo>
                  <a:pt x="3603" y="114"/>
                </a:lnTo>
                <a:lnTo>
                  <a:pt x="4323" y="89"/>
                </a:lnTo>
                <a:lnTo>
                  <a:pt x="5044" y="64"/>
                </a:lnTo>
                <a:lnTo>
                  <a:pt x="5764" y="40"/>
                </a:lnTo>
                <a:lnTo>
                  <a:pt x="5764" y="0"/>
                </a:lnTo>
                <a:lnTo>
                  <a:pt x="5044" y="28"/>
                </a:lnTo>
                <a:lnTo>
                  <a:pt x="4323" y="56"/>
                </a:lnTo>
                <a:lnTo>
                  <a:pt x="3603" y="84"/>
                </a:lnTo>
                <a:lnTo>
                  <a:pt x="2882" y="112"/>
                </a:lnTo>
                <a:lnTo>
                  <a:pt x="2162" y="140"/>
                </a:lnTo>
                <a:lnTo>
                  <a:pt x="1441" y="168"/>
                </a:lnTo>
                <a:lnTo>
                  <a:pt x="721" y="196"/>
                </a:lnTo>
                <a:lnTo>
                  <a:pt x="0" y="225"/>
                </a:lnTo>
                <a:close/>
              </a:path>
            </a:pathLst>
          </a:custGeom>
          <a:solidFill>
            <a:srgbClr val="FCC96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3200"/>
          </a:p>
        </p:txBody>
      </p:sp>
      <p:sp>
        <p:nvSpPr>
          <p:cNvPr id="7" name="AutoShape 2" descr="CID:{1C1361A4-959A-462C-B570-8C5EB920C9B0}/Näyttökuva 2014-12-2 kello 9.39.53.png"/>
          <p:cNvSpPr>
            <a:spLocks noChangeAspect="1" noChangeArrowheads="1"/>
          </p:cNvSpPr>
          <p:nvPr userDrawn="1"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fi-FI" sz="3200"/>
          </a:p>
        </p:txBody>
      </p:sp>
      <p:sp>
        <p:nvSpPr>
          <p:cNvPr id="8" name="AutoShape 4" descr="CID:{1C1361A4-959A-462C-B570-8C5EB920C9B0}/Näyttökuva 2014-12-2 kello 9.39.53.png"/>
          <p:cNvSpPr>
            <a:spLocks noChangeAspect="1" noChangeArrowheads="1"/>
          </p:cNvSpPr>
          <p:nvPr userDrawn="1"/>
        </p:nvSpPr>
        <p:spPr bwMode="auto">
          <a:xfrm>
            <a:off x="410633" y="10584"/>
            <a:ext cx="406400" cy="4064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fi-FI" sz="320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2801" y="6667200"/>
            <a:ext cx="613665" cy="1178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158945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/>
          <p:cNvSpPr/>
          <p:nvPr userDrawn="1"/>
        </p:nvSpPr>
        <p:spPr>
          <a:xfrm>
            <a:off x="0" y="4924773"/>
            <a:ext cx="12192000" cy="1933227"/>
          </a:xfrm>
          <a:custGeom>
            <a:avLst/>
            <a:gdLst>
              <a:gd name="connsiteX0" fmla="*/ 0 w 9144000"/>
              <a:gd name="connsiteY0" fmla="*/ 0 h 1131550"/>
              <a:gd name="connsiteX1" fmla="*/ 9144000 w 9144000"/>
              <a:gd name="connsiteY1" fmla="*/ 0 h 1131550"/>
              <a:gd name="connsiteX2" fmla="*/ 9144000 w 9144000"/>
              <a:gd name="connsiteY2" fmla="*/ 1131550 h 1131550"/>
              <a:gd name="connsiteX3" fmla="*/ 0 w 9144000"/>
              <a:gd name="connsiteY3" fmla="*/ 1131550 h 1131550"/>
              <a:gd name="connsiteX4" fmla="*/ 0 w 9144000"/>
              <a:gd name="connsiteY4" fmla="*/ 0 h 1131550"/>
              <a:gd name="connsiteX0" fmla="*/ 0 w 9144000"/>
              <a:gd name="connsiteY0" fmla="*/ 302740 h 1434290"/>
              <a:gd name="connsiteX1" fmla="*/ 9144000 w 9144000"/>
              <a:gd name="connsiteY1" fmla="*/ 0 h 1434290"/>
              <a:gd name="connsiteX2" fmla="*/ 9144000 w 9144000"/>
              <a:gd name="connsiteY2" fmla="*/ 1434290 h 1434290"/>
              <a:gd name="connsiteX3" fmla="*/ 0 w 9144000"/>
              <a:gd name="connsiteY3" fmla="*/ 1434290 h 1434290"/>
              <a:gd name="connsiteX4" fmla="*/ 0 w 9144000"/>
              <a:gd name="connsiteY4" fmla="*/ 302740 h 1434290"/>
              <a:gd name="connsiteX0" fmla="*/ 0 w 9144000"/>
              <a:gd name="connsiteY0" fmla="*/ 321275 h 1434290"/>
              <a:gd name="connsiteX1" fmla="*/ 9144000 w 9144000"/>
              <a:gd name="connsiteY1" fmla="*/ 0 h 1434290"/>
              <a:gd name="connsiteX2" fmla="*/ 9144000 w 9144000"/>
              <a:gd name="connsiteY2" fmla="*/ 1434290 h 1434290"/>
              <a:gd name="connsiteX3" fmla="*/ 0 w 9144000"/>
              <a:gd name="connsiteY3" fmla="*/ 1434290 h 1434290"/>
              <a:gd name="connsiteX4" fmla="*/ 0 w 9144000"/>
              <a:gd name="connsiteY4" fmla="*/ 321275 h 1434290"/>
              <a:gd name="connsiteX0" fmla="*/ 0 w 9144000"/>
              <a:gd name="connsiteY0" fmla="*/ 318206 h 1434290"/>
              <a:gd name="connsiteX1" fmla="*/ 9144000 w 9144000"/>
              <a:gd name="connsiteY1" fmla="*/ 0 h 1434290"/>
              <a:gd name="connsiteX2" fmla="*/ 9144000 w 9144000"/>
              <a:gd name="connsiteY2" fmla="*/ 1434290 h 1434290"/>
              <a:gd name="connsiteX3" fmla="*/ 0 w 9144000"/>
              <a:gd name="connsiteY3" fmla="*/ 1434290 h 1434290"/>
              <a:gd name="connsiteX4" fmla="*/ 0 w 9144000"/>
              <a:gd name="connsiteY4" fmla="*/ 318206 h 1434290"/>
              <a:gd name="connsiteX0" fmla="*/ 0 w 9144000"/>
              <a:gd name="connsiteY0" fmla="*/ 333836 h 1449920"/>
              <a:gd name="connsiteX1" fmla="*/ 9144000 w 9144000"/>
              <a:gd name="connsiteY1" fmla="*/ 0 h 1449920"/>
              <a:gd name="connsiteX2" fmla="*/ 9144000 w 9144000"/>
              <a:gd name="connsiteY2" fmla="*/ 1449920 h 1449920"/>
              <a:gd name="connsiteX3" fmla="*/ 0 w 9144000"/>
              <a:gd name="connsiteY3" fmla="*/ 1449920 h 1449920"/>
              <a:gd name="connsiteX4" fmla="*/ 0 w 9144000"/>
              <a:gd name="connsiteY4" fmla="*/ 333836 h 1449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1449920">
                <a:moveTo>
                  <a:pt x="0" y="333836"/>
                </a:moveTo>
                <a:lnTo>
                  <a:pt x="9144000" y="0"/>
                </a:lnTo>
                <a:lnTo>
                  <a:pt x="9144000" y="1449920"/>
                </a:lnTo>
                <a:lnTo>
                  <a:pt x="0" y="1449920"/>
                </a:lnTo>
                <a:lnTo>
                  <a:pt x="0" y="3338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8" y="644691"/>
            <a:ext cx="7583817" cy="2784309"/>
          </a:xfrm>
        </p:spPr>
        <p:txBody>
          <a:bodyPr anchor="t"/>
          <a:lstStyle>
            <a:lvl1pPr algn="l">
              <a:defRPr sz="5333" b="1" cap="all" baseline="0"/>
            </a:lvl1pPr>
          </a:lstStyle>
          <a:p>
            <a:r>
              <a:rPr lang="fi-FI" smtClean="0"/>
              <a:t>Muokkaa perustyyl. napsautt.</a:t>
            </a:r>
            <a:endParaRPr lang="en-GB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5422900" y="6117167"/>
            <a:ext cx="1346200" cy="254000"/>
            <a:chOff x="4067175" y="4587875"/>
            <a:chExt cx="1009650" cy="190500"/>
          </a:xfrm>
        </p:grpSpPr>
        <p:sp>
          <p:nvSpPr>
            <p:cNvPr id="13" name="Freeform 7"/>
            <p:cNvSpPr>
              <a:spLocks noEditPoints="1"/>
            </p:cNvSpPr>
            <p:nvPr userDrawn="1"/>
          </p:nvSpPr>
          <p:spPr bwMode="auto">
            <a:xfrm>
              <a:off x="4067175" y="4587875"/>
              <a:ext cx="1009650" cy="190500"/>
            </a:xfrm>
            <a:custGeom>
              <a:avLst/>
              <a:gdLst>
                <a:gd name="T0" fmla="*/ 340 w 8903"/>
                <a:gd name="T1" fmla="*/ 1266 h 1679"/>
                <a:gd name="T2" fmla="*/ 982 w 8903"/>
                <a:gd name="T3" fmla="*/ 63 h 1679"/>
                <a:gd name="T4" fmla="*/ 4767 w 8903"/>
                <a:gd name="T5" fmla="*/ 1527 h 1679"/>
                <a:gd name="T6" fmla="*/ 4593 w 8903"/>
                <a:gd name="T7" fmla="*/ 1405 h 1679"/>
                <a:gd name="T8" fmla="*/ 4468 w 8903"/>
                <a:gd name="T9" fmla="*/ 1243 h 1679"/>
                <a:gd name="T10" fmla="*/ 4679 w 8903"/>
                <a:gd name="T11" fmla="*/ 1140 h 1679"/>
                <a:gd name="T12" fmla="*/ 6283 w 8903"/>
                <a:gd name="T13" fmla="*/ 1304 h 1679"/>
                <a:gd name="T14" fmla="*/ 6074 w 8903"/>
                <a:gd name="T15" fmla="*/ 502 h 1679"/>
                <a:gd name="T16" fmla="*/ 6074 w 8903"/>
                <a:gd name="T17" fmla="*/ 335 h 1679"/>
                <a:gd name="T18" fmla="*/ 6473 w 8903"/>
                <a:gd name="T19" fmla="*/ 344 h 1679"/>
                <a:gd name="T20" fmla="*/ 6341 w 8903"/>
                <a:gd name="T21" fmla="*/ 1081 h 1679"/>
                <a:gd name="T22" fmla="*/ 3009 w 8903"/>
                <a:gd name="T23" fmla="*/ 1244 h 1679"/>
                <a:gd name="T24" fmla="*/ 2334 w 8903"/>
                <a:gd name="T25" fmla="*/ 352 h 1679"/>
                <a:gd name="T26" fmla="*/ 2827 w 8903"/>
                <a:gd name="T27" fmla="*/ 1127 h 1679"/>
                <a:gd name="T28" fmla="*/ 3568 w 8903"/>
                <a:gd name="T29" fmla="*/ 902 h 1679"/>
                <a:gd name="T30" fmla="*/ 3805 w 8903"/>
                <a:gd name="T31" fmla="*/ 1144 h 1679"/>
                <a:gd name="T32" fmla="*/ 3885 w 8903"/>
                <a:gd name="T33" fmla="*/ 1307 h 1679"/>
                <a:gd name="T34" fmla="*/ 3352 w 8903"/>
                <a:gd name="T35" fmla="*/ 1126 h 1679"/>
                <a:gd name="T36" fmla="*/ 3379 w 8903"/>
                <a:gd name="T37" fmla="*/ 482 h 1679"/>
                <a:gd name="T38" fmla="*/ 3962 w 8903"/>
                <a:gd name="T39" fmla="*/ 373 h 1679"/>
                <a:gd name="T40" fmla="*/ 4164 w 8903"/>
                <a:gd name="T41" fmla="*/ 881 h 1679"/>
                <a:gd name="T42" fmla="*/ 3564 w 8903"/>
                <a:gd name="T43" fmla="*/ 638 h 1679"/>
                <a:gd name="T44" fmla="*/ 3868 w 8903"/>
                <a:gd name="T45" fmla="*/ 559 h 1679"/>
                <a:gd name="T46" fmla="*/ 5186 w 8903"/>
                <a:gd name="T47" fmla="*/ 1151 h 1679"/>
                <a:gd name="T48" fmla="*/ 5625 w 8903"/>
                <a:gd name="T49" fmla="*/ 1035 h 1679"/>
                <a:gd name="T50" fmla="*/ 5234 w 8903"/>
                <a:gd name="T51" fmla="*/ 737 h 1679"/>
                <a:gd name="T52" fmla="*/ 5278 w 8903"/>
                <a:gd name="T53" fmla="*/ 400 h 1679"/>
                <a:gd name="T54" fmla="*/ 5864 w 8903"/>
                <a:gd name="T55" fmla="*/ 368 h 1679"/>
                <a:gd name="T56" fmla="*/ 5462 w 8903"/>
                <a:gd name="T57" fmla="*/ 529 h 1679"/>
                <a:gd name="T58" fmla="*/ 5784 w 8903"/>
                <a:gd name="T59" fmla="*/ 803 h 1679"/>
                <a:gd name="T60" fmla="*/ 5780 w 8903"/>
                <a:gd name="T61" fmla="*/ 1231 h 1679"/>
                <a:gd name="T62" fmla="*/ 7105 w 8903"/>
                <a:gd name="T63" fmla="*/ 1309 h 1679"/>
                <a:gd name="T64" fmla="*/ 6589 w 8903"/>
                <a:gd name="T65" fmla="*/ 1075 h 1679"/>
                <a:gd name="T66" fmla="*/ 6776 w 8903"/>
                <a:gd name="T67" fmla="*/ 700 h 1679"/>
                <a:gd name="T68" fmla="*/ 7090 w 8903"/>
                <a:gd name="T69" fmla="*/ 519 h 1679"/>
                <a:gd name="T70" fmla="*/ 6687 w 8903"/>
                <a:gd name="T71" fmla="*/ 357 h 1679"/>
                <a:gd name="T72" fmla="*/ 7358 w 8903"/>
                <a:gd name="T73" fmla="*/ 457 h 1679"/>
                <a:gd name="T74" fmla="*/ 6918 w 8903"/>
                <a:gd name="T75" fmla="*/ 849 h 1679"/>
                <a:gd name="T76" fmla="*/ 6880 w 8903"/>
                <a:gd name="T77" fmla="*/ 1096 h 1679"/>
                <a:gd name="T78" fmla="*/ 7589 w 8903"/>
                <a:gd name="T79" fmla="*/ 1301 h 1679"/>
                <a:gd name="T80" fmla="*/ 7841 w 8903"/>
                <a:gd name="T81" fmla="*/ 1301 h 1679"/>
                <a:gd name="T82" fmla="*/ 8032 w 8903"/>
                <a:gd name="T83" fmla="*/ 1082 h 1679"/>
                <a:gd name="T84" fmla="*/ 8141 w 8903"/>
                <a:gd name="T85" fmla="*/ 420 h 1679"/>
                <a:gd name="T86" fmla="*/ 8730 w 8903"/>
                <a:gd name="T87" fmla="*/ 406 h 1679"/>
                <a:gd name="T88" fmla="*/ 8855 w 8903"/>
                <a:gd name="T89" fmla="*/ 1081 h 1679"/>
                <a:gd name="T90" fmla="*/ 8370 w 8903"/>
                <a:gd name="T91" fmla="*/ 489 h 1679"/>
                <a:gd name="T92" fmla="*/ 8249 w 8903"/>
                <a:gd name="T93" fmla="*/ 946 h 1679"/>
                <a:gd name="T94" fmla="*/ 8537 w 8903"/>
                <a:gd name="T95" fmla="*/ 1139 h 1679"/>
                <a:gd name="T96" fmla="*/ 8610 w 8903"/>
                <a:gd name="T97" fmla="*/ 579 h 1679"/>
                <a:gd name="T98" fmla="*/ 1069 w 8903"/>
                <a:gd name="T99" fmla="*/ 946 h 1679"/>
                <a:gd name="T100" fmla="*/ 1435 w 8903"/>
                <a:gd name="T101" fmla="*/ 1141 h 1679"/>
                <a:gd name="T102" fmla="*/ 1216 w 8903"/>
                <a:gd name="T103" fmla="*/ 1311 h 1679"/>
                <a:gd name="T104" fmla="*/ 825 w 8903"/>
                <a:gd name="T105" fmla="*/ 1059 h 1679"/>
                <a:gd name="T106" fmla="*/ 940 w 8903"/>
                <a:gd name="T107" fmla="*/ 421 h 1679"/>
                <a:gd name="T108" fmla="*/ 1521 w 8903"/>
                <a:gd name="T109" fmla="*/ 407 h 1679"/>
                <a:gd name="T110" fmla="*/ 1659 w 8903"/>
                <a:gd name="T111" fmla="*/ 899 h 1679"/>
                <a:gd name="T112" fmla="*/ 1062 w 8903"/>
                <a:gd name="T113" fmla="*/ 742 h 1679"/>
                <a:gd name="T114" fmla="*/ 1336 w 8903"/>
                <a:gd name="T115" fmla="*/ 516 h 1679"/>
                <a:gd name="T116" fmla="*/ 2055 w 8903"/>
                <a:gd name="T117" fmla="*/ 1289 h 1679"/>
                <a:gd name="T118" fmla="*/ 2055 w 8903"/>
                <a:gd name="T119" fmla="*/ 351 h 1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903" h="1679">
                  <a:moveTo>
                    <a:pt x="969" y="221"/>
                  </a:moveTo>
                  <a:lnTo>
                    <a:pt x="967" y="228"/>
                  </a:lnTo>
                  <a:lnTo>
                    <a:pt x="963" y="234"/>
                  </a:lnTo>
                  <a:lnTo>
                    <a:pt x="959" y="237"/>
                  </a:lnTo>
                  <a:lnTo>
                    <a:pt x="951" y="238"/>
                  </a:lnTo>
                  <a:lnTo>
                    <a:pt x="622" y="238"/>
                  </a:lnTo>
                  <a:lnTo>
                    <a:pt x="622" y="752"/>
                  </a:lnTo>
                  <a:lnTo>
                    <a:pt x="622" y="1266"/>
                  </a:lnTo>
                  <a:lnTo>
                    <a:pt x="622" y="1275"/>
                  </a:lnTo>
                  <a:lnTo>
                    <a:pt x="618" y="1281"/>
                  </a:lnTo>
                  <a:lnTo>
                    <a:pt x="612" y="1287"/>
                  </a:lnTo>
                  <a:lnTo>
                    <a:pt x="603" y="1288"/>
                  </a:lnTo>
                  <a:lnTo>
                    <a:pt x="356" y="1288"/>
                  </a:lnTo>
                  <a:lnTo>
                    <a:pt x="349" y="1287"/>
                  </a:lnTo>
                  <a:lnTo>
                    <a:pt x="345" y="1282"/>
                  </a:lnTo>
                  <a:lnTo>
                    <a:pt x="341" y="1276"/>
                  </a:lnTo>
                  <a:lnTo>
                    <a:pt x="340" y="1266"/>
                  </a:lnTo>
                  <a:lnTo>
                    <a:pt x="340" y="752"/>
                  </a:lnTo>
                  <a:lnTo>
                    <a:pt x="340" y="238"/>
                  </a:lnTo>
                  <a:lnTo>
                    <a:pt x="16" y="238"/>
                  </a:lnTo>
                  <a:lnTo>
                    <a:pt x="10" y="237"/>
                  </a:lnTo>
                  <a:lnTo>
                    <a:pt x="4" y="234"/>
                  </a:lnTo>
                  <a:lnTo>
                    <a:pt x="1" y="227"/>
                  </a:lnTo>
                  <a:lnTo>
                    <a:pt x="0" y="219"/>
                  </a:lnTo>
                  <a:lnTo>
                    <a:pt x="0" y="74"/>
                  </a:lnTo>
                  <a:lnTo>
                    <a:pt x="1" y="65"/>
                  </a:lnTo>
                  <a:lnTo>
                    <a:pt x="2" y="62"/>
                  </a:lnTo>
                  <a:lnTo>
                    <a:pt x="3" y="60"/>
                  </a:lnTo>
                  <a:lnTo>
                    <a:pt x="9" y="57"/>
                  </a:lnTo>
                  <a:lnTo>
                    <a:pt x="18" y="57"/>
                  </a:lnTo>
                  <a:lnTo>
                    <a:pt x="493" y="57"/>
                  </a:lnTo>
                  <a:lnTo>
                    <a:pt x="969" y="57"/>
                  </a:lnTo>
                  <a:lnTo>
                    <a:pt x="978" y="59"/>
                  </a:lnTo>
                  <a:lnTo>
                    <a:pt x="982" y="63"/>
                  </a:lnTo>
                  <a:lnTo>
                    <a:pt x="984" y="68"/>
                  </a:lnTo>
                  <a:lnTo>
                    <a:pt x="984" y="71"/>
                  </a:lnTo>
                  <a:lnTo>
                    <a:pt x="969" y="221"/>
                  </a:lnTo>
                  <a:close/>
                  <a:moveTo>
                    <a:pt x="5131" y="344"/>
                  </a:moveTo>
                  <a:lnTo>
                    <a:pt x="5136" y="345"/>
                  </a:lnTo>
                  <a:lnTo>
                    <a:pt x="5140" y="348"/>
                  </a:lnTo>
                  <a:lnTo>
                    <a:pt x="5143" y="355"/>
                  </a:lnTo>
                  <a:lnTo>
                    <a:pt x="5143" y="358"/>
                  </a:lnTo>
                  <a:lnTo>
                    <a:pt x="4954" y="1085"/>
                  </a:lnTo>
                  <a:lnTo>
                    <a:pt x="4935" y="1150"/>
                  </a:lnTo>
                  <a:lnTo>
                    <a:pt x="4909" y="1230"/>
                  </a:lnTo>
                  <a:lnTo>
                    <a:pt x="4878" y="1315"/>
                  </a:lnTo>
                  <a:lnTo>
                    <a:pt x="4861" y="1356"/>
                  </a:lnTo>
                  <a:lnTo>
                    <a:pt x="4843" y="1395"/>
                  </a:lnTo>
                  <a:lnTo>
                    <a:pt x="4816" y="1447"/>
                  </a:lnTo>
                  <a:lnTo>
                    <a:pt x="4790" y="1489"/>
                  </a:lnTo>
                  <a:lnTo>
                    <a:pt x="4767" y="1527"/>
                  </a:lnTo>
                  <a:lnTo>
                    <a:pt x="4743" y="1559"/>
                  </a:lnTo>
                  <a:lnTo>
                    <a:pt x="4720" y="1587"/>
                  </a:lnTo>
                  <a:lnTo>
                    <a:pt x="4696" y="1614"/>
                  </a:lnTo>
                  <a:lnTo>
                    <a:pt x="4645" y="1667"/>
                  </a:lnTo>
                  <a:lnTo>
                    <a:pt x="4632" y="1676"/>
                  </a:lnTo>
                  <a:lnTo>
                    <a:pt x="4617" y="1679"/>
                  </a:lnTo>
                  <a:lnTo>
                    <a:pt x="4407" y="1679"/>
                  </a:lnTo>
                  <a:lnTo>
                    <a:pt x="4398" y="1676"/>
                  </a:lnTo>
                  <a:lnTo>
                    <a:pt x="4396" y="1672"/>
                  </a:lnTo>
                  <a:lnTo>
                    <a:pt x="4395" y="1667"/>
                  </a:lnTo>
                  <a:lnTo>
                    <a:pt x="4398" y="1659"/>
                  </a:lnTo>
                  <a:lnTo>
                    <a:pt x="4430" y="1625"/>
                  </a:lnTo>
                  <a:lnTo>
                    <a:pt x="4462" y="1587"/>
                  </a:lnTo>
                  <a:lnTo>
                    <a:pt x="4499" y="1541"/>
                  </a:lnTo>
                  <a:lnTo>
                    <a:pt x="4539" y="1489"/>
                  </a:lnTo>
                  <a:lnTo>
                    <a:pt x="4576" y="1434"/>
                  </a:lnTo>
                  <a:lnTo>
                    <a:pt x="4593" y="1405"/>
                  </a:lnTo>
                  <a:lnTo>
                    <a:pt x="4608" y="1376"/>
                  </a:lnTo>
                  <a:lnTo>
                    <a:pt x="4620" y="1349"/>
                  </a:lnTo>
                  <a:lnTo>
                    <a:pt x="4630" y="1322"/>
                  </a:lnTo>
                  <a:lnTo>
                    <a:pt x="4633" y="1309"/>
                  </a:lnTo>
                  <a:lnTo>
                    <a:pt x="4633" y="1307"/>
                  </a:lnTo>
                  <a:lnTo>
                    <a:pt x="4631" y="1301"/>
                  </a:lnTo>
                  <a:lnTo>
                    <a:pt x="4628" y="1296"/>
                  </a:lnTo>
                  <a:lnTo>
                    <a:pt x="4623" y="1293"/>
                  </a:lnTo>
                  <a:lnTo>
                    <a:pt x="4619" y="1292"/>
                  </a:lnTo>
                  <a:lnTo>
                    <a:pt x="4542" y="1292"/>
                  </a:lnTo>
                  <a:lnTo>
                    <a:pt x="4529" y="1291"/>
                  </a:lnTo>
                  <a:lnTo>
                    <a:pt x="4515" y="1288"/>
                  </a:lnTo>
                  <a:lnTo>
                    <a:pt x="4503" y="1281"/>
                  </a:lnTo>
                  <a:lnTo>
                    <a:pt x="4493" y="1274"/>
                  </a:lnTo>
                  <a:lnTo>
                    <a:pt x="4483" y="1264"/>
                  </a:lnTo>
                  <a:lnTo>
                    <a:pt x="4476" y="1255"/>
                  </a:lnTo>
                  <a:lnTo>
                    <a:pt x="4468" y="1243"/>
                  </a:lnTo>
                  <a:lnTo>
                    <a:pt x="4462" y="1230"/>
                  </a:lnTo>
                  <a:lnTo>
                    <a:pt x="4318" y="794"/>
                  </a:lnTo>
                  <a:lnTo>
                    <a:pt x="4176" y="358"/>
                  </a:lnTo>
                  <a:lnTo>
                    <a:pt x="4175" y="355"/>
                  </a:lnTo>
                  <a:lnTo>
                    <a:pt x="4176" y="351"/>
                  </a:lnTo>
                  <a:lnTo>
                    <a:pt x="4179" y="348"/>
                  </a:lnTo>
                  <a:lnTo>
                    <a:pt x="4184" y="345"/>
                  </a:lnTo>
                  <a:lnTo>
                    <a:pt x="4190" y="344"/>
                  </a:lnTo>
                  <a:lnTo>
                    <a:pt x="4425" y="344"/>
                  </a:lnTo>
                  <a:lnTo>
                    <a:pt x="4433" y="345"/>
                  </a:lnTo>
                  <a:lnTo>
                    <a:pt x="4438" y="347"/>
                  </a:lnTo>
                  <a:lnTo>
                    <a:pt x="4441" y="351"/>
                  </a:lnTo>
                  <a:lnTo>
                    <a:pt x="4445" y="356"/>
                  </a:lnTo>
                  <a:lnTo>
                    <a:pt x="4662" y="1125"/>
                  </a:lnTo>
                  <a:lnTo>
                    <a:pt x="4665" y="1131"/>
                  </a:lnTo>
                  <a:lnTo>
                    <a:pt x="4669" y="1136"/>
                  </a:lnTo>
                  <a:lnTo>
                    <a:pt x="4679" y="1140"/>
                  </a:lnTo>
                  <a:lnTo>
                    <a:pt x="4684" y="1140"/>
                  </a:lnTo>
                  <a:lnTo>
                    <a:pt x="4690" y="1139"/>
                  </a:lnTo>
                  <a:lnTo>
                    <a:pt x="4694" y="1136"/>
                  </a:lnTo>
                  <a:lnTo>
                    <a:pt x="4699" y="1127"/>
                  </a:lnTo>
                  <a:lnTo>
                    <a:pt x="4890" y="356"/>
                  </a:lnTo>
                  <a:lnTo>
                    <a:pt x="4892" y="352"/>
                  </a:lnTo>
                  <a:lnTo>
                    <a:pt x="4895" y="348"/>
                  </a:lnTo>
                  <a:lnTo>
                    <a:pt x="4905" y="344"/>
                  </a:lnTo>
                  <a:lnTo>
                    <a:pt x="5131" y="344"/>
                  </a:lnTo>
                  <a:close/>
                  <a:moveTo>
                    <a:pt x="6510" y="1278"/>
                  </a:moveTo>
                  <a:lnTo>
                    <a:pt x="6507" y="1284"/>
                  </a:lnTo>
                  <a:lnTo>
                    <a:pt x="6502" y="1289"/>
                  </a:lnTo>
                  <a:lnTo>
                    <a:pt x="6492" y="1294"/>
                  </a:lnTo>
                  <a:lnTo>
                    <a:pt x="6395" y="1302"/>
                  </a:lnTo>
                  <a:lnTo>
                    <a:pt x="6355" y="1304"/>
                  </a:lnTo>
                  <a:lnTo>
                    <a:pt x="6312" y="1304"/>
                  </a:lnTo>
                  <a:lnTo>
                    <a:pt x="6283" y="1304"/>
                  </a:lnTo>
                  <a:lnTo>
                    <a:pt x="6256" y="1301"/>
                  </a:lnTo>
                  <a:lnTo>
                    <a:pt x="6232" y="1296"/>
                  </a:lnTo>
                  <a:lnTo>
                    <a:pt x="6209" y="1290"/>
                  </a:lnTo>
                  <a:lnTo>
                    <a:pt x="6188" y="1282"/>
                  </a:lnTo>
                  <a:lnTo>
                    <a:pt x="6169" y="1272"/>
                  </a:lnTo>
                  <a:lnTo>
                    <a:pt x="6150" y="1260"/>
                  </a:lnTo>
                  <a:lnTo>
                    <a:pt x="6134" y="1246"/>
                  </a:lnTo>
                  <a:lnTo>
                    <a:pt x="6120" y="1230"/>
                  </a:lnTo>
                  <a:lnTo>
                    <a:pt x="6109" y="1212"/>
                  </a:lnTo>
                  <a:lnTo>
                    <a:pt x="6099" y="1191"/>
                  </a:lnTo>
                  <a:lnTo>
                    <a:pt x="6090" y="1168"/>
                  </a:lnTo>
                  <a:lnTo>
                    <a:pt x="6084" y="1143"/>
                  </a:lnTo>
                  <a:lnTo>
                    <a:pt x="6079" y="1116"/>
                  </a:lnTo>
                  <a:lnTo>
                    <a:pt x="6077" y="1086"/>
                  </a:lnTo>
                  <a:lnTo>
                    <a:pt x="6075" y="1053"/>
                  </a:lnTo>
                  <a:lnTo>
                    <a:pt x="6075" y="510"/>
                  </a:lnTo>
                  <a:lnTo>
                    <a:pt x="6074" y="502"/>
                  </a:lnTo>
                  <a:lnTo>
                    <a:pt x="6072" y="497"/>
                  </a:lnTo>
                  <a:lnTo>
                    <a:pt x="6068" y="494"/>
                  </a:lnTo>
                  <a:lnTo>
                    <a:pt x="6062" y="493"/>
                  </a:lnTo>
                  <a:lnTo>
                    <a:pt x="5967" y="493"/>
                  </a:lnTo>
                  <a:lnTo>
                    <a:pt x="5962" y="491"/>
                  </a:lnTo>
                  <a:lnTo>
                    <a:pt x="5957" y="488"/>
                  </a:lnTo>
                  <a:lnTo>
                    <a:pt x="5953" y="483"/>
                  </a:lnTo>
                  <a:lnTo>
                    <a:pt x="5952" y="475"/>
                  </a:lnTo>
                  <a:lnTo>
                    <a:pt x="5952" y="359"/>
                  </a:lnTo>
                  <a:lnTo>
                    <a:pt x="5953" y="353"/>
                  </a:lnTo>
                  <a:lnTo>
                    <a:pt x="5957" y="349"/>
                  </a:lnTo>
                  <a:lnTo>
                    <a:pt x="5962" y="345"/>
                  </a:lnTo>
                  <a:lnTo>
                    <a:pt x="5970" y="344"/>
                  </a:lnTo>
                  <a:lnTo>
                    <a:pt x="6062" y="344"/>
                  </a:lnTo>
                  <a:lnTo>
                    <a:pt x="6068" y="343"/>
                  </a:lnTo>
                  <a:lnTo>
                    <a:pt x="6072" y="340"/>
                  </a:lnTo>
                  <a:lnTo>
                    <a:pt x="6074" y="335"/>
                  </a:lnTo>
                  <a:lnTo>
                    <a:pt x="6075" y="326"/>
                  </a:lnTo>
                  <a:lnTo>
                    <a:pt x="6077" y="108"/>
                  </a:lnTo>
                  <a:lnTo>
                    <a:pt x="6078" y="101"/>
                  </a:lnTo>
                  <a:lnTo>
                    <a:pt x="6081" y="96"/>
                  </a:lnTo>
                  <a:lnTo>
                    <a:pt x="6085" y="93"/>
                  </a:lnTo>
                  <a:lnTo>
                    <a:pt x="6093" y="91"/>
                  </a:lnTo>
                  <a:lnTo>
                    <a:pt x="6319" y="76"/>
                  </a:lnTo>
                  <a:lnTo>
                    <a:pt x="6327" y="77"/>
                  </a:lnTo>
                  <a:lnTo>
                    <a:pt x="6331" y="79"/>
                  </a:lnTo>
                  <a:lnTo>
                    <a:pt x="6333" y="84"/>
                  </a:lnTo>
                  <a:lnTo>
                    <a:pt x="6333" y="93"/>
                  </a:lnTo>
                  <a:lnTo>
                    <a:pt x="6333" y="328"/>
                  </a:lnTo>
                  <a:lnTo>
                    <a:pt x="6334" y="335"/>
                  </a:lnTo>
                  <a:lnTo>
                    <a:pt x="6338" y="340"/>
                  </a:lnTo>
                  <a:lnTo>
                    <a:pt x="6343" y="343"/>
                  </a:lnTo>
                  <a:lnTo>
                    <a:pt x="6352" y="344"/>
                  </a:lnTo>
                  <a:lnTo>
                    <a:pt x="6473" y="344"/>
                  </a:lnTo>
                  <a:lnTo>
                    <a:pt x="6480" y="345"/>
                  </a:lnTo>
                  <a:lnTo>
                    <a:pt x="6485" y="349"/>
                  </a:lnTo>
                  <a:lnTo>
                    <a:pt x="6489" y="354"/>
                  </a:lnTo>
                  <a:lnTo>
                    <a:pt x="6490" y="361"/>
                  </a:lnTo>
                  <a:lnTo>
                    <a:pt x="6490" y="475"/>
                  </a:lnTo>
                  <a:lnTo>
                    <a:pt x="6489" y="483"/>
                  </a:lnTo>
                  <a:lnTo>
                    <a:pt x="6486" y="487"/>
                  </a:lnTo>
                  <a:lnTo>
                    <a:pt x="6481" y="490"/>
                  </a:lnTo>
                  <a:lnTo>
                    <a:pt x="6475" y="490"/>
                  </a:lnTo>
                  <a:lnTo>
                    <a:pt x="6352" y="490"/>
                  </a:lnTo>
                  <a:lnTo>
                    <a:pt x="6344" y="493"/>
                  </a:lnTo>
                  <a:lnTo>
                    <a:pt x="6339" y="496"/>
                  </a:lnTo>
                  <a:lnTo>
                    <a:pt x="6334" y="501"/>
                  </a:lnTo>
                  <a:lnTo>
                    <a:pt x="6333" y="510"/>
                  </a:lnTo>
                  <a:lnTo>
                    <a:pt x="6333" y="1026"/>
                  </a:lnTo>
                  <a:lnTo>
                    <a:pt x="6336" y="1056"/>
                  </a:lnTo>
                  <a:lnTo>
                    <a:pt x="6341" y="1081"/>
                  </a:lnTo>
                  <a:lnTo>
                    <a:pt x="6345" y="1092"/>
                  </a:lnTo>
                  <a:lnTo>
                    <a:pt x="6351" y="1101"/>
                  </a:lnTo>
                  <a:lnTo>
                    <a:pt x="6363" y="1116"/>
                  </a:lnTo>
                  <a:lnTo>
                    <a:pt x="6371" y="1123"/>
                  </a:lnTo>
                  <a:lnTo>
                    <a:pt x="6380" y="1127"/>
                  </a:lnTo>
                  <a:lnTo>
                    <a:pt x="6402" y="1134"/>
                  </a:lnTo>
                  <a:lnTo>
                    <a:pt x="6428" y="1139"/>
                  </a:lnTo>
                  <a:lnTo>
                    <a:pt x="6456" y="1140"/>
                  </a:lnTo>
                  <a:lnTo>
                    <a:pt x="6510" y="1140"/>
                  </a:lnTo>
                  <a:lnTo>
                    <a:pt x="6515" y="1141"/>
                  </a:lnTo>
                  <a:lnTo>
                    <a:pt x="6520" y="1144"/>
                  </a:lnTo>
                  <a:lnTo>
                    <a:pt x="6523" y="1149"/>
                  </a:lnTo>
                  <a:lnTo>
                    <a:pt x="6524" y="1155"/>
                  </a:lnTo>
                  <a:lnTo>
                    <a:pt x="6524" y="1157"/>
                  </a:lnTo>
                  <a:lnTo>
                    <a:pt x="6510" y="1278"/>
                  </a:lnTo>
                  <a:close/>
                  <a:moveTo>
                    <a:pt x="3019" y="1221"/>
                  </a:moveTo>
                  <a:lnTo>
                    <a:pt x="3009" y="1244"/>
                  </a:lnTo>
                  <a:lnTo>
                    <a:pt x="3002" y="1257"/>
                  </a:lnTo>
                  <a:lnTo>
                    <a:pt x="2993" y="1268"/>
                  </a:lnTo>
                  <a:lnTo>
                    <a:pt x="2983" y="1277"/>
                  </a:lnTo>
                  <a:lnTo>
                    <a:pt x="2971" y="1286"/>
                  </a:lnTo>
                  <a:lnTo>
                    <a:pt x="2958" y="1291"/>
                  </a:lnTo>
                  <a:lnTo>
                    <a:pt x="2943" y="1292"/>
                  </a:lnTo>
                  <a:lnTo>
                    <a:pt x="2662" y="1293"/>
                  </a:lnTo>
                  <a:lnTo>
                    <a:pt x="2648" y="1291"/>
                  </a:lnTo>
                  <a:lnTo>
                    <a:pt x="2635" y="1286"/>
                  </a:lnTo>
                  <a:lnTo>
                    <a:pt x="2623" y="1277"/>
                  </a:lnTo>
                  <a:lnTo>
                    <a:pt x="2613" y="1268"/>
                  </a:lnTo>
                  <a:lnTo>
                    <a:pt x="2596" y="1243"/>
                  </a:lnTo>
                  <a:lnTo>
                    <a:pt x="2587" y="1221"/>
                  </a:lnTo>
                  <a:lnTo>
                    <a:pt x="2460" y="791"/>
                  </a:lnTo>
                  <a:lnTo>
                    <a:pt x="2335" y="361"/>
                  </a:lnTo>
                  <a:lnTo>
                    <a:pt x="2333" y="356"/>
                  </a:lnTo>
                  <a:lnTo>
                    <a:pt x="2334" y="352"/>
                  </a:lnTo>
                  <a:lnTo>
                    <a:pt x="2337" y="349"/>
                  </a:lnTo>
                  <a:lnTo>
                    <a:pt x="2342" y="345"/>
                  </a:lnTo>
                  <a:lnTo>
                    <a:pt x="2349" y="344"/>
                  </a:lnTo>
                  <a:lnTo>
                    <a:pt x="2586" y="344"/>
                  </a:lnTo>
                  <a:lnTo>
                    <a:pt x="2593" y="345"/>
                  </a:lnTo>
                  <a:lnTo>
                    <a:pt x="2598" y="348"/>
                  </a:lnTo>
                  <a:lnTo>
                    <a:pt x="2603" y="352"/>
                  </a:lnTo>
                  <a:lnTo>
                    <a:pt x="2606" y="358"/>
                  </a:lnTo>
                  <a:lnTo>
                    <a:pt x="2791" y="1128"/>
                  </a:lnTo>
                  <a:lnTo>
                    <a:pt x="2794" y="1133"/>
                  </a:lnTo>
                  <a:lnTo>
                    <a:pt x="2799" y="1137"/>
                  </a:lnTo>
                  <a:lnTo>
                    <a:pt x="2804" y="1140"/>
                  </a:lnTo>
                  <a:lnTo>
                    <a:pt x="2810" y="1140"/>
                  </a:lnTo>
                  <a:lnTo>
                    <a:pt x="2816" y="1140"/>
                  </a:lnTo>
                  <a:lnTo>
                    <a:pt x="2820" y="1137"/>
                  </a:lnTo>
                  <a:lnTo>
                    <a:pt x="2824" y="1133"/>
                  </a:lnTo>
                  <a:lnTo>
                    <a:pt x="2827" y="1127"/>
                  </a:lnTo>
                  <a:lnTo>
                    <a:pt x="3014" y="356"/>
                  </a:lnTo>
                  <a:lnTo>
                    <a:pt x="3017" y="351"/>
                  </a:lnTo>
                  <a:lnTo>
                    <a:pt x="3022" y="348"/>
                  </a:lnTo>
                  <a:lnTo>
                    <a:pt x="3028" y="345"/>
                  </a:lnTo>
                  <a:lnTo>
                    <a:pt x="3034" y="344"/>
                  </a:lnTo>
                  <a:lnTo>
                    <a:pt x="3257" y="344"/>
                  </a:lnTo>
                  <a:lnTo>
                    <a:pt x="3262" y="345"/>
                  </a:lnTo>
                  <a:lnTo>
                    <a:pt x="3266" y="349"/>
                  </a:lnTo>
                  <a:lnTo>
                    <a:pt x="3268" y="352"/>
                  </a:lnTo>
                  <a:lnTo>
                    <a:pt x="3269" y="356"/>
                  </a:lnTo>
                  <a:lnTo>
                    <a:pt x="3269" y="361"/>
                  </a:lnTo>
                  <a:lnTo>
                    <a:pt x="3144" y="791"/>
                  </a:lnTo>
                  <a:lnTo>
                    <a:pt x="3019" y="1221"/>
                  </a:lnTo>
                  <a:close/>
                  <a:moveTo>
                    <a:pt x="4149" y="900"/>
                  </a:moveTo>
                  <a:lnTo>
                    <a:pt x="3579" y="900"/>
                  </a:lnTo>
                  <a:lnTo>
                    <a:pt x="3572" y="900"/>
                  </a:lnTo>
                  <a:lnTo>
                    <a:pt x="3568" y="902"/>
                  </a:lnTo>
                  <a:lnTo>
                    <a:pt x="3566" y="906"/>
                  </a:lnTo>
                  <a:lnTo>
                    <a:pt x="3565" y="914"/>
                  </a:lnTo>
                  <a:lnTo>
                    <a:pt x="3566" y="946"/>
                  </a:lnTo>
                  <a:lnTo>
                    <a:pt x="3569" y="974"/>
                  </a:lnTo>
                  <a:lnTo>
                    <a:pt x="3574" y="1001"/>
                  </a:lnTo>
                  <a:lnTo>
                    <a:pt x="3582" y="1024"/>
                  </a:lnTo>
                  <a:lnTo>
                    <a:pt x="3592" y="1046"/>
                  </a:lnTo>
                  <a:lnTo>
                    <a:pt x="3603" y="1064"/>
                  </a:lnTo>
                  <a:lnTo>
                    <a:pt x="3617" y="1081"/>
                  </a:lnTo>
                  <a:lnTo>
                    <a:pt x="3633" y="1096"/>
                  </a:lnTo>
                  <a:lnTo>
                    <a:pt x="3650" y="1108"/>
                  </a:lnTo>
                  <a:lnTo>
                    <a:pt x="3671" y="1118"/>
                  </a:lnTo>
                  <a:lnTo>
                    <a:pt x="3693" y="1127"/>
                  </a:lnTo>
                  <a:lnTo>
                    <a:pt x="3718" y="1133"/>
                  </a:lnTo>
                  <a:lnTo>
                    <a:pt x="3745" y="1139"/>
                  </a:lnTo>
                  <a:lnTo>
                    <a:pt x="3773" y="1142"/>
                  </a:lnTo>
                  <a:lnTo>
                    <a:pt x="3805" y="1144"/>
                  </a:lnTo>
                  <a:lnTo>
                    <a:pt x="3838" y="1145"/>
                  </a:lnTo>
                  <a:lnTo>
                    <a:pt x="3883" y="1144"/>
                  </a:lnTo>
                  <a:lnTo>
                    <a:pt x="3932" y="1141"/>
                  </a:lnTo>
                  <a:lnTo>
                    <a:pt x="3984" y="1136"/>
                  </a:lnTo>
                  <a:lnTo>
                    <a:pt x="4040" y="1130"/>
                  </a:lnTo>
                  <a:lnTo>
                    <a:pt x="4044" y="1130"/>
                  </a:lnTo>
                  <a:lnTo>
                    <a:pt x="4049" y="1131"/>
                  </a:lnTo>
                  <a:lnTo>
                    <a:pt x="4053" y="1132"/>
                  </a:lnTo>
                  <a:lnTo>
                    <a:pt x="4055" y="1136"/>
                  </a:lnTo>
                  <a:lnTo>
                    <a:pt x="4055" y="1144"/>
                  </a:lnTo>
                  <a:lnTo>
                    <a:pt x="4055" y="1147"/>
                  </a:lnTo>
                  <a:lnTo>
                    <a:pt x="4040" y="1274"/>
                  </a:lnTo>
                  <a:lnTo>
                    <a:pt x="4037" y="1282"/>
                  </a:lnTo>
                  <a:lnTo>
                    <a:pt x="4034" y="1287"/>
                  </a:lnTo>
                  <a:lnTo>
                    <a:pt x="4023" y="1291"/>
                  </a:lnTo>
                  <a:lnTo>
                    <a:pt x="3958" y="1300"/>
                  </a:lnTo>
                  <a:lnTo>
                    <a:pt x="3885" y="1307"/>
                  </a:lnTo>
                  <a:lnTo>
                    <a:pt x="3816" y="1311"/>
                  </a:lnTo>
                  <a:lnTo>
                    <a:pt x="3763" y="1312"/>
                  </a:lnTo>
                  <a:lnTo>
                    <a:pt x="3711" y="1311"/>
                  </a:lnTo>
                  <a:lnTo>
                    <a:pt x="3662" y="1307"/>
                  </a:lnTo>
                  <a:lnTo>
                    <a:pt x="3616" y="1300"/>
                  </a:lnTo>
                  <a:lnTo>
                    <a:pt x="3571" y="1290"/>
                  </a:lnTo>
                  <a:lnTo>
                    <a:pt x="3529" y="1276"/>
                  </a:lnTo>
                  <a:lnTo>
                    <a:pt x="3509" y="1268"/>
                  </a:lnTo>
                  <a:lnTo>
                    <a:pt x="3490" y="1258"/>
                  </a:lnTo>
                  <a:lnTo>
                    <a:pt x="3454" y="1237"/>
                  </a:lnTo>
                  <a:lnTo>
                    <a:pt x="3436" y="1224"/>
                  </a:lnTo>
                  <a:lnTo>
                    <a:pt x="3420" y="1210"/>
                  </a:lnTo>
                  <a:lnTo>
                    <a:pt x="3405" y="1196"/>
                  </a:lnTo>
                  <a:lnTo>
                    <a:pt x="3390" y="1180"/>
                  </a:lnTo>
                  <a:lnTo>
                    <a:pt x="3376" y="1163"/>
                  </a:lnTo>
                  <a:lnTo>
                    <a:pt x="3364" y="1145"/>
                  </a:lnTo>
                  <a:lnTo>
                    <a:pt x="3352" y="1126"/>
                  </a:lnTo>
                  <a:lnTo>
                    <a:pt x="3341" y="1104"/>
                  </a:lnTo>
                  <a:lnTo>
                    <a:pt x="3330" y="1082"/>
                  </a:lnTo>
                  <a:lnTo>
                    <a:pt x="3322" y="1059"/>
                  </a:lnTo>
                  <a:lnTo>
                    <a:pt x="3306" y="1008"/>
                  </a:lnTo>
                  <a:lnTo>
                    <a:pt x="3300" y="981"/>
                  </a:lnTo>
                  <a:lnTo>
                    <a:pt x="3295" y="951"/>
                  </a:lnTo>
                  <a:lnTo>
                    <a:pt x="3291" y="921"/>
                  </a:lnTo>
                  <a:lnTo>
                    <a:pt x="3289" y="889"/>
                  </a:lnTo>
                  <a:lnTo>
                    <a:pt x="3287" y="820"/>
                  </a:lnTo>
                  <a:lnTo>
                    <a:pt x="3288" y="759"/>
                  </a:lnTo>
                  <a:lnTo>
                    <a:pt x="3294" y="704"/>
                  </a:lnTo>
                  <a:lnTo>
                    <a:pt x="3298" y="677"/>
                  </a:lnTo>
                  <a:lnTo>
                    <a:pt x="3304" y="651"/>
                  </a:lnTo>
                  <a:lnTo>
                    <a:pt x="3317" y="602"/>
                  </a:lnTo>
                  <a:lnTo>
                    <a:pt x="3334" y="559"/>
                  </a:lnTo>
                  <a:lnTo>
                    <a:pt x="3354" y="518"/>
                  </a:lnTo>
                  <a:lnTo>
                    <a:pt x="3379" y="482"/>
                  </a:lnTo>
                  <a:lnTo>
                    <a:pt x="3391" y="465"/>
                  </a:lnTo>
                  <a:lnTo>
                    <a:pt x="3405" y="450"/>
                  </a:lnTo>
                  <a:lnTo>
                    <a:pt x="3435" y="421"/>
                  </a:lnTo>
                  <a:lnTo>
                    <a:pt x="3470" y="397"/>
                  </a:lnTo>
                  <a:lnTo>
                    <a:pt x="3506" y="375"/>
                  </a:lnTo>
                  <a:lnTo>
                    <a:pt x="3544" y="358"/>
                  </a:lnTo>
                  <a:lnTo>
                    <a:pt x="3587" y="345"/>
                  </a:lnTo>
                  <a:lnTo>
                    <a:pt x="3632" y="336"/>
                  </a:lnTo>
                  <a:lnTo>
                    <a:pt x="3679" y="331"/>
                  </a:lnTo>
                  <a:lnTo>
                    <a:pt x="3730" y="328"/>
                  </a:lnTo>
                  <a:lnTo>
                    <a:pt x="3791" y="331"/>
                  </a:lnTo>
                  <a:lnTo>
                    <a:pt x="3820" y="334"/>
                  </a:lnTo>
                  <a:lnTo>
                    <a:pt x="3846" y="337"/>
                  </a:lnTo>
                  <a:lnTo>
                    <a:pt x="3897" y="349"/>
                  </a:lnTo>
                  <a:lnTo>
                    <a:pt x="3919" y="355"/>
                  </a:lnTo>
                  <a:lnTo>
                    <a:pt x="3942" y="364"/>
                  </a:lnTo>
                  <a:lnTo>
                    <a:pt x="3962" y="373"/>
                  </a:lnTo>
                  <a:lnTo>
                    <a:pt x="3981" y="384"/>
                  </a:lnTo>
                  <a:lnTo>
                    <a:pt x="3999" y="396"/>
                  </a:lnTo>
                  <a:lnTo>
                    <a:pt x="4016" y="407"/>
                  </a:lnTo>
                  <a:lnTo>
                    <a:pt x="4032" y="421"/>
                  </a:lnTo>
                  <a:lnTo>
                    <a:pt x="4047" y="436"/>
                  </a:lnTo>
                  <a:lnTo>
                    <a:pt x="4074" y="469"/>
                  </a:lnTo>
                  <a:lnTo>
                    <a:pt x="4086" y="487"/>
                  </a:lnTo>
                  <a:lnTo>
                    <a:pt x="4098" y="506"/>
                  </a:lnTo>
                  <a:lnTo>
                    <a:pt x="4107" y="526"/>
                  </a:lnTo>
                  <a:lnTo>
                    <a:pt x="4116" y="547"/>
                  </a:lnTo>
                  <a:lnTo>
                    <a:pt x="4132" y="593"/>
                  </a:lnTo>
                  <a:lnTo>
                    <a:pt x="4144" y="642"/>
                  </a:lnTo>
                  <a:lnTo>
                    <a:pt x="4153" y="695"/>
                  </a:lnTo>
                  <a:lnTo>
                    <a:pt x="4160" y="754"/>
                  </a:lnTo>
                  <a:lnTo>
                    <a:pt x="4162" y="784"/>
                  </a:lnTo>
                  <a:lnTo>
                    <a:pt x="4163" y="816"/>
                  </a:lnTo>
                  <a:lnTo>
                    <a:pt x="4164" y="881"/>
                  </a:lnTo>
                  <a:lnTo>
                    <a:pt x="4163" y="889"/>
                  </a:lnTo>
                  <a:lnTo>
                    <a:pt x="4160" y="895"/>
                  </a:lnTo>
                  <a:lnTo>
                    <a:pt x="4156" y="899"/>
                  </a:lnTo>
                  <a:lnTo>
                    <a:pt x="4149" y="900"/>
                  </a:lnTo>
                  <a:close/>
                  <a:moveTo>
                    <a:pt x="3729" y="486"/>
                  </a:moveTo>
                  <a:lnTo>
                    <a:pt x="3703" y="487"/>
                  </a:lnTo>
                  <a:lnTo>
                    <a:pt x="3680" y="491"/>
                  </a:lnTo>
                  <a:lnTo>
                    <a:pt x="3660" y="497"/>
                  </a:lnTo>
                  <a:lnTo>
                    <a:pt x="3642" y="505"/>
                  </a:lnTo>
                  <a:lnTo>
                    <a:pt x="3626" y="516"/>
                  </a:lnTo>
                  <a:lnTo>
                    <a:pt x="3612" y="529"/>
                  </a:lnTo>
                  <a:lnTo>
                    <a:pt x="3600" y="543"/>
                  </a:lnTo>
                  <a:lnTo>
                    <a:pt x="3589" y="560"/>
                  </a:lnTo>
                  <a:lnTo>
                    <a:pt x="3581" y="577"/>
                  </a:lnTo>
                  <a:lnTo>
                    <a:pt x="3573" y="596"/>
                  </a:lnTo>
                  <a:lnTo>
                    <a:pt x="3568" y="616"/>
                  </a:lnTo>
                  <a:lnTo>
                    <a:pt x="3564" y="638"/>
                  </a:lnTo>
                  <a:lnTo>
                    <a:pt x="3558" y="684"/>
                  </a:lnTo>
                  <a:lnTo>
                    <a:pt x="3557" y="733"/>
                  </a:lnTo>
                  <a:lnTo>
                    <a:pt x="3557" y="742"/>
                  </a:lnTo>
                  <a:lnTo>
                    <a:pt x="3559" y="748"/>
                  </a:lnTo>
                  <a:lnTo>
                    <a:pt x="3564" y="751"/>
                  </a:lnTo>
                  <a:lnTo>
                    <a:pt x="3571" y="752"/>
                  </a:lnTo>
                  <a:lnTo>
                    <a:pt x="3882" y="752"/>
                  </a:lnTo>
                  <a:lnTo>
                    <a:pt x="3888" y="751"/>
                  </a:lnTo>
                  <a:lnTo>
                    <a:pt x="3893" y="748"/>
                  </a:lnTo>
                  <a:lnTo>
                    <a:pt x="3897" y="744"/>
                  </a:lnTo>
                  <a:lnTo>
                    <a:pt x="3898" y="735"/>
                  </a:lnTo>
                  <a:lnTo>
                    <a:pt x="3897" y="684"/>
                  </a:lnTo>
                  <a:lnTo>
                    <a:pt x="3892" y="638"/>
                  </a:lnTo>
                  <a:lnTo>
                    <a:pt x="3888" y="616"/>
                  </a:lnTo>
                  <a:lnTo>
                    <a:pt x="3883" y="596"/>
                  </a:lnTo>
                  <a:lnTo>
                    <a:pt x="3876" y="577"/>
                  </a:lnTo>
                  <a:lnTo>
                    <a:pt x="3868" y="559"/>
                  </a:lnTo>
                  <a:lnTo>
                    <a:pt x="3858" y="543"/>
                  </a:lnTo>
                  <a:lnTo>
                    <a:pt x="3845" y="529"/>
                  </a:lnTo>
                  <a:lnTo>
                    <a:pt x="3832" y="516"/>
                  </a:lnTo>
                  <a:lnTo>
                    <a:pt x="3816" y="505"/>
                  </a:lnTo>
                  <a:lnTo>
                    <a:pt x="3798" y="497"/>
                  </a:lnTo>
                  <a:lnTo>
                    <a:pt x="3778" y="491"/>
                  </a:lnTo>
                  <a:lnTo>
                    <a:pt x="3754" y="487"/>
                  </a:lnTo>
                  <a:lnTo>
                    <a:pt x="3729" y="486"/>
                  </a:lnTo>
                  <a:close/>
                  <a:moveTo>
                    <a:pt x="5463" y="1314"/>
                  </a:moveTo>
                  <a:lnTo>
                    <a:pt x="5392" y="1312"/>
                  </a:lnTo>
                  <a:lnTo>
                    <a:pt x="5322" y="1307"/>
                  </a:lnTo>
                  <a:lnTo>
                    <a:pt x="5258" y="1300"/>
                  </a:lnTo>
                  <a:lnTo>
                    <a:pt x="5203" y="1291"/>
                  </a:lnTo>
                  <a:lnTo>
                    <a:pt x="5189" y="1285"/>
                  </a:lnTo>
                  <a:lnTo>
                    <a:pt x="5187" y="1279"/>
                  </a:lnTo>
                  <a:lnTo>
                    <a:pt x="5186" y="1273"/>
                  </a:lnTo>
                  <a:lnTo>
                    <a:pt x="5186" y="1151"/>
                  </a:lnTo>
                  <a:lnTo>
                    <a:pt x="5187" y="1145"/>
                  </a:lnTo>
                  <a:lnTo>
                    <a:pt x="5190" y="1141"/>
                  </a:lnTo>
                  <a:lnTo>
                    <a:pt x="5196" y="1137"/>
                  </a:lnTo>
                  <a:lnTo>
                    <a:pt x="5204" y="1136"/>
                  </a:lnTo>
                  <a:lnTo>
                    <a:pt x="5301" y="1144"/>
                  </a:lnTo>
                  <a:lnTo>
                    <a:pt x="5364" y="1147"/>
                  </a:lnTo>
                  <a:lnTo>
                    <a:pt x="5427" y="1148"/>
                  </a:lnTo>
                  <a:lnTo>
                    <a:pt x="5471" y="1147"/>
                  </a:lnTo>
                  <a:lnTo>
                    <a:pt x="5509" y="1143"/>
                  </a:lnTo>
                  <a:lnTo>
                    <a:pt x="5544" y="1135"/>
                  </a:lnTo>
                  <a:lnTo>
                    <a:pt x="5571" y="1125"/>
                  </a:lnTo>
                  <a:lnTo>
                    <a:pt x="5595" y="1110"/>
                  </a:lnTo>
                  <a:lnTo>
                    <a:pt x="5604" y="1100"/>
                  </a:lnTo>
                  <a:lnTo>
                    <a:pt x="5611" y="1091"/>
                  </a:lnTo>
                  <a:lnTo>
                    <a:pt x="5622" y="1066"/>
                  </a:lnTo>
                  <a:lnTo>
                    <a:pt x="5624" y="1051"/>
                  </a:lnTo>
                  <a:lnTo>
                    <a:pt x="5625" y="1035"/>
                  </a:lnTo>
                  <a:lnTo>
                    <a:pt x="5624" y="1018"/>
                  </a:lnTo>
                  <a:lnTo>
                    <a:pt x="5620" y="1001"/>
                  </a:lnTo>
                  <a:lnTo>
                    <a:pt x="5617" y="994"/>
                  </a:lnTo>
                  <a:lnTo>
                    <a:pt x="5614" y="986"/>
                  </a:lnTo>
                  <a:lnTo>
                    <a:pt x="5606" y="972"/>
                  </a:lnTo>
                  <a:lnTo>
                    <a:pt x="5584" y="947"/>
                  </a:lnTo>
                  <a:lnTo>
                    <a:pt x="5556" y="925"/>
                  </a:lnTo>
                  <a:lnTo>
                    <a:pt x="5523" y="905"/>
                  </a:lnTo>
                  <a:lnTo>
                    <a:pt x="5487" y="888"/>
                  </a:lnTo>
                  <a:lnTo>
                    <a:pt x="5407" y="853"/>
                  </a:lnTo>
                  <a:lnTo>
                    <a:pt x="5365" y="834"/>
                  </a:lnTo>
                  <a:lnTo>
                    <a:pt x="5325" y="812"/>
                  </a:lnTo>
                  <a:lnTo>
                    <a:pt x="5307" y="801"/>
                  </a:lnTo>
                  <a:lnTo>
                    <a:pt x="5289" y="788"/>
                  </a:lnTo>
                  <a:lnTo>
                    <a:pt x="5256" y="760"/>
                  </a:lnTo>
                  <a:lnTo>
                    <a:pt x="5241" y="745"/>
                  </a:lnTo>
                  <a:lnTo>
                    <a:pt x="5234" y="737"/>
                  </a:lnTo>
                  <a:lnTo>
                    <a:pt x="5228" y="728"/>
                  </a:lnTo>
                  <a:lnTo>
                    <a:pt x="5216" y="709"/>
                  </a:lnTo>
                  <a:lnTo>
                    <a:pt x="5206" y="690"/>
                  </a:lnTo>
                  <a:lnTo>
                    <a:pt x="5198" y="667"/>
                  </a:lnTo>
                  <a:lnTo>
                    <a:pt x="5193" y="645"/>
                  </a:lnTo>
                  <a:lnTo>
                    <a:pt x="5190" y="632"/>
                  </a:lnTo>
                  <a:lnTo>
                    <a:pt x="5188" y="619"/>
                  </a:lnTo>
                  <a:lnTo>
                    <a:pt x="5187" y="592"/>
                  </a:lnTo>
                  <a:lnTo>
                    <a:pt x="5189" y="557"/>
                  </a:lnTo>
                  <a:lnTo>
                    <a:pt x="5192" y="541"/>
                  </a:lnTo>
                  <a:lnTo>
                    <a:pt x="5196" y="525"/>
                  </a:lnTo>
                  <a:lnTo>
                    <a:pt x="5200" y="509"/>
                  </a:lnTo>
                  <a:lnTo>
                    <a:pt x="5205" y="495"/>
                  </a:lnTo>
                  <a:lnTo>
                    <a:pt x="5219" y="467"/>
                  </a:lnTo>
                  <a:lnTo>
                    <a:pt x="5235" y="442"/>
                  </a:lnTo>
                  <a:lnTo>
                    <a:pt x="5256" y="420"/>
                  </a:lnTo>
                  <a:lnTo>
                    <a:pt x="5278" y="400"/>
                  </a:lnTo>
                  <a:lnTo>
                    <a:pt x="5304" y="383"/>
                  </a:lnTo>
                  <a:lnTo>
                    <a:pt x="5332" y="368"/>
                  </a:lnTo>
                  <a:lnTo>
                    <a:pt x="5362" y="354"/>
                  </a:lnTo>
                  <a:lnTo>
                    <a:pt x="5395" y="343"/>
                  </a:lnTo>
                  <a:lnTo>
                    <a:pt x="5428" y="335"/>
                  </a:lnTo>
                  <a:lnTo>
                    <a:pt x="5464" y="328"/>
                  </a:lnTo>
                  <a:lnTo>
                    <a:pt x="5501" y="324"/>
                  </a:lnTo>
                  <a:lnTo>
                    <a:pt x="5539" y="321"/>
                  </a:lnTo>
                  <a:lnTo>
                    <a:pt x="5578" y="320"/>
                  </a:lnTo>
                  <a:lnTo>
                    <a:pt x="5648" y="323"/>
                  </a:lnTo>
                  <a:lnTo>
                    <a:pt x="5718" y="329"/>
                  </a:lnTo>
                  <a:lnTo>
                    <a:pt x="5784" y="339"/>
                  </a:lnTo>
                  <a:lnTo>
                    <a:pt x="5845" y="352"/>
                  </a:lnTo>
                  <a:lnTo>
                    <a:pt x="5852" y="353"/>
                  </a:lnTo>
                  <a:lnTo>
                    <a:pt x="5857" y="357"/>
                  </a:lnTo>
                  <a:lnTo>
                    <a:pt x="5861" y="361"/>
                  </a:lnTo>
                  <a:lnTo>
                    <a:pt x="5864" y="368"/>
                  </a:lnTo>
                  <a:lnTo>
                    <a:pt x="5845" y="480"/>
                  </a:lnTo>
                  <a:lnTo>
                    <a:pt x="5841" y="489"/>
                  </a:lnTo>
                  <a:lnTo>
                    <a:pt x="5837" y="491"/>
                  </a:lnTo>
                  <a:lnTo>
                    <a:pt x="5833" y="493"/>
                  </a:lnTo>
                  <a:lnTo>
                    <a:pt x="5829" y="493"/>
                  </a:lnTo>
                  <a:lnTo>
                    <a:pt x="5730" y="485"/>
                  </a:lnTo>
                  <a:lnTo>
                    <a:pt x="5676" y="482"/>
                  </a:lnTo>
                  <a:lnTo>
                    <a:pt x="5630" y="481"/>
                  </a:lnTo>
                  <a:lnTo>
                    <a:pt x="5591" y="482"/>
                  </a:lnTo>
                  <a:lnTo>
                    <a:pt x="5572" y="483"/>
                  </a:lnTo>
                  <a:lnTo>
                    <a:pt x="5555" y="485"/>
                  </a:lnTo>
                  <a:lnTo>
                    <a:pt x="5524" y="490"/>
                  </a:lnTo>
                  <a:lnTo>
                    <a:pt x="5499" y="499"/>
                  </a:lnTo>
                  <a:lnTo>
                    <a:pt x="5487" y="505"/>
                  </a:lnTo>
                  <a:lnTo>
                    <a:pt x="5477" y="512"/>
                  </a:lnTo>
                  <a:lnTo>
                    <a:pt x="5469" y="520"/>
                  </a:lnTo>
                  <a:lnTo>
                    <a:pt x="5462" y="529"/>
                  </a:lnTo>
                  <a:lnTo>
                    <a:pt x="5457" y="539"/>
                  </a:lnTo>
                  <a:lnTo>
                    <a:pt x="5453" y="552"/>
                  </a:lnTo>
                  <a:lnTo>
                    <a:pt x="5450" y="565"/>
                  </a:lnTo>
                  <a:lnTo>
                    <a:pt x="5449" y="580"/>
                  </a:lnTo>
                  <a:lnTo>
                    <a:pt x="5450" y="596"/>
                  </a:lnTo>
                  <a:lnTo>
                    <a:pt x="5454" y="611"/>
                  </a:lnTo>
                  <a:lnTo>
                    <a:pt x="5460" y="624"/>
                  </a:lnTo>
                  <a:lnTo>
                    <a:pt x="5468" y="636"/>
                  </a:lnTo>
                  <a:lnTo>
                    <a:pt x="5477" y="647"/>
                  </a:lnTo>
                  <a:lnTo>
                    <a:pt x="5489" y="658"/>
                  </a:lnTo>
                  <a:lnTo>
                    <a:pt x="5517" y="677"/>
                  </a:lnTo>
                  <a:lnTo>
                    <a:pt x="5550" y="693"/>
                  </a:lnTo>
                  <a:lnTo>
                    <a:pt x="5587" y="709"/>
                  </a:lnTo>
                  <a:lnTo>
                    <a:pt x="5667" y="741"/>
                  </a:lnTo>
                  <a:lnTo>
                    <a:pt x="5707" y="759"/>
                  </a:lnTo>
                  <a:lnTo>
                    <a:pt x="5747" y="779"/>
                  </a:lnTo>
                  <a:lnTo>
                    <a:pt x="5784" y="803"/>
                  </a:lnTo>
                  <a:lnTo>
                    <a:pt x="5816" y="832"/>
                  </a:lnTo>
                  <a:lnTo>
                    <a:pt x="5831" y="848"/>
                  </a:lnTo>
                  <a:lnTo>
                    <a:pt x="5844" y="865"/>
                  </a:lnTo>
                  <a:lnTo>
                    <a:pt x="5856" y="884"/>
                  </a:lnTo>
                  <a:lnTo>
                    <a:pt x="5867" y="904"/>
                  </a:lnTo>
                  <a:lnTo>
                    <a:pt x="5874" y="926"/>
                  </a:lnTo>
                  <a:lnTo>
                    <a:pt x="5881" y="950"/>
                  </a:lnTo>
                  <a:lnTo>
                    <a:pt x="5884" y="975"/>
                  </a:lnTo>
                  <a:lnTo>
                    <a:pt x="5885" y="1004"/>
                  </a:lnTo>
                  <a:lnTo>
                    <a:pt x="5884" y="1039"/>
                  </a:lnTo>
                  <a:lnTo>
                    <a:pt x="5879" y="1072"/>
                  </a:lnTo>
                  <a:lnTo>
                    <a:pt x="5870" y="1104"/>
                  </a:lnTo>
                  <a:lnTo>
                    <a:pt x="5859" y="1133"/>
                  </a:lnTo>
                  <a:lnTo>
                    <a:pt x="5844" y="1161"/>
                  </a:lnTo>
                  <a:lnTo>
                    <a:pt x="5826" y="1187"/>
                  </a:lnTo>
                  <a:lnTo>
                    <a:pt x="5805" y="1210"/>
                  </a:lnTo>
                  <a:lnTo>
                    <a:pt x="5780" y="1231"/>
                  </a:lnTo>
                  <a:lnTo>
                    <a:pt x="5752" y="1250"/>
                  </a:lnTo>
                  <a:lnTo>
                    <a:pt x="5720" y="1266"/>
                  </a:lnTo>
                  <a:lnTo>
                    <a:pt x="5686" y="1281"/>
                  </a:lnTo>
                  <a:lnTo>
                    <a:pt x="5647" y="1293"/>
                  </a:lnTo>
                  <a:lnTo>
                    <a:pt x="5607" y="1302"/>
                  </a:lnTo>
                  <a:lnTo>
                    <a:pt x="5585" y="1306"/>
                  </a:lnTo>
                  <a:lnTo>
                    <a:pt x="5562" y="1309"/>
                  </a:lnTo>
                  <a:lnTo>
                    <a:pt x="5515" y="1312"/>
                  </a:lnTo>
                  <a:lnTo>
                    <a:pt x="5463" y="1314"/>
                  </a:lnTo>
                  <a:close/>
                  <a:moveTo>
                    <a:pt x="7421" y="1253"/>
                  </a:moveTo>
                  <a:lnTo>
                    <a:pt x="7420" y="1261"/>
                  </a:lnTo>
                  <a:lnTo>
                    <a:pt x="7416" y="1268"/>
                  </a:lnTo>
                  <a:lnTo>
                    <a:pt x="7411" y="1273"/>
                  </a:lnTo>
                  <a:lnTo>
                    <a:pt x="7401" y="1276"/>
                  </a:lnTo>
                  <a:lnTo>
                    <a:pt x="7308" y="1288"/>
                  </a:lnTo>
                  <a:lnTo>
                    <a:pt x="7208" y="1300"/>
                  </a:lnTo>
                  <a:lnTo>
                    <a:pt x="7105" y="1309"/>
                  </a:lnTo>
                  <a:lnTo>
                    <a:pt x="7003" y="1312"/>
                  </a:lnTo>
                  <a:lnTo>
                    <a:pt x="6957" y="1311"/>
                  </a:lnTo>
                  <a:lnTo>
                    <a:pt x="6915" y="1309"/>
                  </a:lnTo>
                  <a:lnTo>
                    <a:pt x="6873" y="1304"/>
                  </a:lnTo>
                  <a:lnTo>
                    <a:pt x="6833" y="1297"/>
                  </a:lnTo>
                  <a:lnTo>
                    <a:pt x="6814" y="1293"/>
                  </a:lnTo>
                  <a:lnTo>
                    <a:pt x="6796" y="1288"/>
                  </a:lnTo>
                  <a:lnTo>
                    <a:pt x="6761" y="1276"/>
                  </a:lnTo>
                  <a:lnTo>
                    <a:pt x="6729" y="1262"/>
                  </a:lnTo>
                  <a:lnTo>
                    <a:pt x="6699" y="1245"/>
                  </a:lnTo>
                  <a:lnTo>
                    <a:pt x="6673" y="1225"/>
                  </a:lnTo>
                  <a:lnTo>
                    <a:pt x="6649" y="1201"/>
                  </a:lnTo>
                  <a:lnTo>
                    <a:pt x="6629" y="1175"/>
                  </a:lnTo>
                  <a:lnTo>
                    <a:pt x="6613" y="1145"/>
                  </a:lnTo>
                  <a:lnTo>
                    <a:pt x="6599" y="1112"/>
                  </a:lnTo>
                  <a:lnTo>
                    <a:pt x="6593" y="1094"/>
                  </a:lnTo>
                  <a:lnTo>
                    <a:pt x="6589" y="1075"/>
                  </a:lnTo>
                  <a:lnTo>
                    <a:pt x="6583" y="1033"/>
                  </a:lnTo>
                  <a:lnTo>
                    <a:pt x="6581" y="987"/>
                  </a:lnTo>
                  <a:lnTo>
                    <a:pt x="6583" y="942"/>
                  </a:lnTo>
                  <a:lnTo>
                    <a:pt x="6589" y="903"/>
                  </a:lnTo>
                  <a:lnTo>
                    <a:pt x="6593" y="884"/>
                  </a:lnTo>
                  <a:lnTo>
                    <a:pt x="6598" y="867"/>
                  </a:lnTo>
                  <a:lnTo>
                    <a:pt x="6604" y="850"/>
                  </a:lnTo>
                  <a:lnTo>
                    <a:pt x="6611" y="834"/>
                  </a:lnTo>
                  <a:lnTo>
                    <a:pt x="6618" y="819"/>
                  </a:lnTo>
                  <a:lnTo>
                    <a:pt x="6627" y="805"/>
                  </a:lnTo>
                  <a:lnTo>
                    <a:pt x="6646" y="780"/>
                  </a:lnTo>
                  <a:lnTo>
                    <a:pt x="6667" y="758"/>
                  </a:lnTo>
                  <a:lnTo>
                    <a:pt x="6692" y="740"/>
                  </a:lnTo>
                  <a:lnTo>
                    <a:pt x="6718" y="724"/>
                  </a:lnTo>
                  <a:lnTo>
                    <a:pt x="6732" y="716"/>
                  </a:lnTo>
                  <a:lnTo>
                    <a:pt x="6746" y="710"/>
                  </a:lnTo>
                  <a:lnTo>
                    <a:pt x="6776" y="700"/>
                  </a:lnTo>
                  <a:lnTo>
                    <a:pt x="6809" y="692"/>
                  </a:lnTo>
                  <a:lnTo>
                    <a:pt x="6843" y="685"/>
                  </a:lnTo>
                  <a:lnTo>
                    <a:pt x="6877" y="681"/>
                  </a:lnTo>
                  <a:lnTo>
                    <a:pt x="6950" y="678"/>
                  </a:lnTo>
                  <a:lnTo>
                    <a:pt x="7002" y="680"/>
                  </a:lnTo>
                  <a:lnTo>
                    <a:pt x="7060" y="685"/>
                  </a:lnTo>
                  <a:lnTo>
                    <a:pt x="7162" y="697"/>
                  </a:lnTo>
                  <a:lnTo>
                    <a:pt x="7162" y="670"/>
                  </a:lnTo>
                  <a:lnTo>
                    <a:pt x="7160" y="645"/>
                  </a:lnTo>
                  <a:lnTo>
                    <a:pt x="7155" y="622"/>
                  </a:lnTo>
                  <a:lnTo>
                    <a:pt x="7151" y="601"/>
                  </a:lnTo>
                  <a:lnTo>
                    <a:pt x="7144" y="582"/>
                  </a:lnTo>
                  <a:lnTo>
                    <a:pt x="7135" y="565"/>
                  </a:lnTo>
                  <a:lnTo>
                    <a:pt x="7124" y="550"/>
                  </a:lnTo>
                  <a:lnTo>
                    <a:pt x="7112" y="536"/>
                  </a:lnTo>
                  <a:lnTo>
                    <a:pt x="7098" y="525"/>
                  </a:lnTo>
                  <a:lnTo>
                    <a:pt x="7090" y="519"/>
                  </a:lnTo>
                  <a:lnTo>
                    <a:pt x="7080" y="514"/>
                  </a:lnTo>
                  <a:lnTo>
                    <a:pt x="7062" y="506"/>
                  </a:lnTo>
                  <a:lnTo>
                    <a:pt x="7041" y="499"/>
                  </a:lnTo>
                  <a:lnTo>
                    <a:pt x="7016" y="494"/>
                  </a:lnTo>
                  <a:lnTo>
                    <a:pt x="6989" y="490"/>
                  </a:lnTo>
                  <a:lnTo>
                    <a:pt x="6961" y="488"/>
                  </a:lnTo>
                  <a:lnTo>
                    <a:pt x="6928" y="487"/>
                  </a:lnTo>
                  <a:lnTo>
                    <a:pt x="6880" y="488"/>
                  </a:lnTo>
                  <a:lnTo>
                    <a:pt x="6828" y="491"/>
                  </a:lnTo>
                  <a:lnTo>
                    <a:pt x="6721" y="499"/>
                  </a:lnTo>
                  <a:lnTo>
                    <a:pt x="6717" y="499"/>
                  </a:lnTo>
                  <a:lnTo>
                    <a:pt x="6710" y="498"/>
                  </a:lnTo>
                  <a:lnTo>
                    <a:pt x="6705" y="496"/>
                  </a:lnTo>
                  <a:lnTo>
                    <a:pt x="6699" y="484"/>
                  </a:lnTo>
                  <a:lnTo>
                    <a:pt x="6685" y="365"/>
                  </a:lnTo>
                  <a:lnTo>
                    <a:pt x="6685" y="361"/>
                  </a:lnTo>
                  <a:lnTo>
                    <a:pt x="6687" y="357"/>
                  </a:lnTo>
                  <a:lnTo>
                    <a:pt x="6689" y="354"/>
                  </a:lnTo>
                  <a:lnTo>
                    <a:pt x="6698" y="349"/>
                  </a:lnTo>
                  <a:lnTo>
                    <a:pt x="6767" y="341"/>
                  </a:lnTo>
                  <a:lnTo>
                    <a:pt x="6849" y="335"/>
                  </a:lnTo>
                  <a:lnTo>
                    <a:pt x="6934" y="329"/>
                  </a:lnTo>
                  <a:lnTo>
                    <a:pt x="7014" y="328"/>
                  </a:lnTo>
                  <a:lnTo>
                    <a:pt x="7059" y="329"/>
                  </a:lnTo>
                  <a:lnTo>
                    <a:pt x="7103" y="333"/>
                  </a:lnTo>
                  <a:lnTo>
                    <a:pt x="7123" y="336"/>
                  </a:lnTo>
                  <a:lnTo>
                    <a:pt x="7144" y="339"/>
                  </a:lnTo>
                  <a:lnTo>
                    <a:pt x="7182" y="348"/>
                  </a:lnTo>
                  <a:lnTo>
                    <a:pt x="7218" y="358"/>
                  </a:lnTo>
                  <a:lnTo>
                    <a:pt x="7252" y="372"/>
                  </a:lnTo>
                  <a:lnTo>
                    <a:pt x="7283" y="389"/>
                  </a:lnTo>
                  <a:lnTo>
                    <a:pt x="7310" y="408"/>
                  </a:lnTo>
                  <a:lnTo>
                    <a:pt x="7335" y="432"/>
                  </a:lnTo>
                  <a:lnTo>
                    <a:pt x="7358" y="457"/>
                  </a:lnTo>
                  <a:lnTo>
                    <a:pt x="7376" y="487"/>
                  </a:lnTo>
                  <a:lnTo>
                    <a:pt x="7392" y="520"/>
                  </a:lnTo>
                  <a:lnTo>
                    <a:pt x="7405" y="557"/>
                  </a:lnTo>
                  <a:lnTo>
                    <a:pt x="7413" y="597"/>
                  </a:lnTo>
                  <a:lnTo>
                    <a:pt x="7419" y="641"/>
                  </a:lnTo>
                  <a:lnTo>
                    <a:pt x="7421" y="689"/>
                  </a:lnTo>
                  <a:lnTo>
                    <a:pt x="7421" y="1253"/>
                  </a:lnTo>
                  <a:close/>
                  <a:moveTo>
                    <a:pt x="7165" y="846"/>
                  </a:moveTo>
                  <a:lnTo>
                    <a:pt x="7164" y="840"/>
                  </a:lnTo>
                  <a:lnTo>
                    <a:pt x="7162" y="836"/>
                  </a:lnTo>
                  <a:lnTo>
                    <a:pt x="7157" y="834"/>
                  </a:lnTo>
                  <a:lnTo>
                    <a:pt x="7149" y="833"/>
                  </a:lnTo>
                  <a:lnTo>
                    <a:pt x="7031" y="833"/>
                  </a:lnTo>
                  <a:lnTo>
                    <a:pt x="6987" y="835"/>
                  </a:lnTo>
                  <a:lnTo>
                    <a:pt x="6950" y="840"/>
                  </a:lnTo>
                  <a:lnTo>
                    <a:pt x="6933" y="843"/>
                  </a:lnTo>
                  <a:lnTo>
                    <a:pt x="6918" y="849"/>
                  </a:lnTo>
                  <a:lnTo>
                    <a:pt x="6904" y="855"/>
                  </a:lnTo>
                  <a:lnTo>
                    <a:pt x="6891" y="862"/>
                  </a:lnTo>
                  <a:lnTo>
                    <a:pt x="6879" y="872"/>
                  </a:lnTo>
                  <a:lnTo>
                    <a:pt x="6870" y="883"/>
                  </a:lnTo>
                  <a:lnTo>
                    <a:pt x="6861" y="894"/>
                  </a:lnTo>
                  <a:lnTo>
                    <a:pt x="6855" y="908"/>
                  </a:lnTo>
                  <a:lnTo>
                    <a:pt x="6849" y="923"/>
                  </a:lnTo>
                  <a:lnTo>
                    <a:pt x="6846" y="940"/>
                  </a:lnTo>
                  <a:lnTo>
                    <a:pt x="6843" y="958"/>
                  </a:lnTo>
                  <a:lnTo>
                    <a:pt x="6843" y="979"/>
                  </a:lnTo>
                  <a:lnTo>
                    <a:pt x="6844" y="1001"/>
                  </a:lnTo>
                  <a:lnTo>
                    <a:pt x="6846" y="1021"/>
                  </a:lnTo>
                  <a:lnTo>
                    <a:pt x="6849" y="1039"/>
                  </a:lnTo>
                  <a:lnTo>
                    <a:pt x="6855" y="1056"/>
                  </a:lnTo>
                  <a:lnTo>
                    <a:pt x="6862" y="1070"/>
                  </a:lnTo>
                  <a:lnTo>
                    <a:pt x="6871" y="1084"/>
                  </a:lnTo>
                  <a:lnTo>
                    <a:pt x="6880" y="1096"/>
                  </a:lnTo>
                  <a:lnTo>
                    <a:pt x="6891" y="1105"/>
                  </a:lnTo>
                  <a:lnTo>
                    <a:pt x="6904" y="1114"/>
                  </a:lnTo>
                  <a:lnTo>
                    <a:pt x="6918" y="1121"/>
                  </a:lnTo>
                  <a:lnTo>
                    <a:pt x="6951" y="1132"/>
                  </a:lnTo>
                  <a:lnTo>
                    <a:pt x="6969" y="1135"/>
                  </a:lnTo>
                  <a:lnTo>
                    <a:pt x="6988" y="1137"/>
                  </a:lnTo>
                  <a:lnTo>
                    <a:pt x="7031" y="1140"/>
                  </a:lnTo>
                  <a:lnTo>
                    <a:pt x="7148" y="1140"/>
                  </a:lnTo>
                  <a:lnTo>
                    <a:pt x="7156" y="1139"/>
                  </a:lnTo>
                  <a:lnTo>
                    <a:pt x="7162" y="1136"/>
                  </a:lnTo>
                  <a:lnTo>
                    <a:pt x="7164" y="1131"/>
                  </a:lnTo>
                  <a:lnTo>
                    <a:pt x="7165" y="1124"/>
                  </a:lnTo>
                  <a:lnTo>
                    <a:pt x="7165" y="846"/>
                  </a:lnTo>
                  <a:close/>
                  <a:moveTo>
                    <a:pt x="7830" y="1304"/>
                  </a:moveTo>
                  <a:lnTo>
                    <a:pt x="7601" y="1304"/>
                  </a:lnTo>
                  <a:lnTo>
                    <a:pt x="7593" y="1303"/>
                  </a:lnTo>
                  <a:lnTo>
                    <a:pt x="7589" y="1301"/>
                  </a:lnTo>
                  <a:lnTo>
                    <a:pt x="7587" y="1295"/>
                  </a:lnTo>
                  <a:lnTo>
                    <a:pt x="7587" y="1288"/>
                  </a:lnTo>
                  <a:lnTo>
                    <a:pt x="7587" y="661"/>
                  </a:lnTo>
                  <a:lnTo>
                    <a:pt x="7587" y="35"/>
                  </a:lnTo>
                  <a:lnTo>
                    <a:pt x="7587" y="28"/>
                  </a:lnTo>
                  <a:lnTo>
                    <a:pt x="7589" y="24"/>
                  </a:lnTo>
                  <a:lnTo>
                    <a:pt x="7593" y="19"/>
                  </a:lnTo>
                  <a:lnTo>
                    <a:pt x="7601" y="16"/>
                  </a:lnTo>
                  <a:lnTo>
                    <a:pt x="7827" y="0"/>
                  </a:lnTo>
                  <a:lnTo>
                    <a:pt x="7835" y="1"/>
                  </a:lnTo>
                  <a:lnTo>
                    <a:pt x="7840" y="3"/>
                  </a:lnTo>
                  <a:lnTo>
                    <a:pt x="7843" y="9"/>
                  </a:lnTo>
                  <a:lnTo>
                    <a:pt x="7845" y="16"/>
                  </a:lnTo>
                  <a:lnTo>
                    <a:pt x="7845" y="651"/>
                  </a:lnTo>
                  <a:lnTo>
                    <a:pt x="7845" y="1288"/>
                  </a:lnTo>
                  <a:lnTo>
                    <a:pt x="7845" y="1295"/>
                  </a:lnTo>
                  <a:lnTo>
                    <a:pt x="7841" y="1301"/>
                  </a:lnTo>
                  <a:lnTo>
                    <a:pt x="7837" y="1303"/>
                  </a:lnTo>
                  <a:lnTo>
                    <a:pt x="7830" y="1304"/>
                  </a:lnTo>
                  <a:close/>
                  <a:moveTo>
                    <a:pt x="8444" y="1311"/>
                  </a:moveTo>
                  <a:lnTo>
                    <a:pt x="8391" y="1309"/>
                  </a:lnTo>
                  <a:lnTo>
                    <a:pt x="8341" y="1304"/>
                  </a:lnTo>
                  <a:lnTo>
                    <a:pt x="8318" y="1300"/>
                  </a:lnTo>
                  <a:lnTo>
                    <a:pt x="8294" y="1294"/>
                  </a:lnTo>
                  <a:lnTo>
                    <a:pt x="8250" y="1280"/>
                  </a:lnTo>
                  <a:lnTo>
                    <a:pt x="8208" y="1263"/>
                  </a:lnTo>
                  <a:lnTo>
                    <a:pt x="8189" y="1254"/>
                  </a:lnTo>
                  <a:lnTo>
                    <a:pt x="8171" y="1243"/>
                  </a:lnTo>
                  <a:lnTo>
                    <a:pt x="8137" y="1217"/>
                  </a:lnTo>
                  <a:lnTo>
                    <a:pt x="8120" y="1205"/>
                  </a:lnTo>
                  <a:lnTo>
                    <a:pt x="8105" y="1190"/>
                  </a:lnTo>
                  <a:lnTo>
                    <a:pt x="8077" y="1158"/>
                  </a:lnTo>
                  <a:lnTo>
                    <a:pt x="8052" y="1121"/>
                  </a:lnTo>
                  <a:lnTo>
                    <a:pt x="8032" y="1082"/>
                  </a:lnTo>
                  <a:lnTo>
                    <a:pt x="8015" y="1038"/>
                  </a:lnTo>
                  <a:lnTo>
                    <a:pt x="8001" y="991"/>
                  </a:lnTo>
                  <a:lnTo>
                    <a:pt x="7995" y="967"/>
                  </a:lnTo>
                  <a:lnTo>
                    <a:pt x="7991" y="940"/>
                  </a:lnTo>
                  <a:lnTo>
                    <a:pt x="7985" y="886"/>
                  </a:lnTo>
                  <a:lnTo>
                    <a:pt x="7983" y="828"/>
                  </a:lnTo>
                  <a:lnTo>
                    <a:pt x="7985" y="764"/>
                  </a:lnTo>
                  <a:lnTo>
                    <a:pt x="7988" y="735"/>
                  </a:lnTo>
                  <a:lnTo>
                    <a:pt x="7991" y="707"/>
                  </a:lnTo>
                  <a:lnTo>
                    <a:pt x="8002" y="652"/>
                  </a:lnTo>
                  <a:lnTo>
                    <a:pt x="8016" y="603"/>
                  </a:lnTo>
                  <a:lnTo>
                    <a:pt x="8034" y="558"/>
                  </a:lnTo>
                  <a:lnTo>
                    <a:pt x="8055" y="517"/>
                  </a:lnTo>
                  <a:lnTo>
                    <a:pt x="8080" y="481"/>
                  </a:lnTo>
                  <a:lnTo>
                    <a:pt x="8094" y="464"/>
                  </a:lnTo>
                  <a:lnTo>
                    <a:pt x="8109" y="448"/>
                  </a:lnTo>
                  <a:lnTo>
                    <a:pt x="8141" y="420"/>
                  </a:lnTo>
                  <a:lnTo>
                    <a:pt x="8175" y="396"/>
                  </a:lnTo>
                  <a:lnTo>
                    <a:pt x="8214" y="375"/>
                  </a:lnTo>
                  <a:lnTo>
                    <a:pt x="8234" y="367"/>
                  </a:lnTo>
                  <a:lnTo>
                    <a:pt x="8254" y="358"/>
                  </a:lnTo>
                  <a:lnTo>
                    <a:pt x="8276" y="352"/>
                  </a:lnTo>
                  <a:lnTo>
                    <a:pt x="8298" y="345"/>
                  </a:lnTo>
                  <a:lnTo>
                    <a:pt x="8344" y="337"/>
                  </a:lnTo>
                  <a:lnTo>
                    <a:pt x="8392" y="332"/>
                  </a:lnTo>
                  <a:lnTo>
                    <a:pt x="8444" y="329"/>
                  </a:lnTo>
                  <a:lnTo>
                    <a:pt x="8495" y="332"/>
                  </a:lnTo>
                  <a:lnTo>
                    <a:pt x="8543" y="337"/>
                  </a:lnTo>
                  <a:lnTo>
                    <a:pt x="8589" y="345"/>
                  </a:lnTo>
                  <a:lnTo>
                    <a:pt x="8612" y="352"/>
                  </a:lnTo>
                  <a:lnTo>
                    <a:pt x="8633" y="358"/>
                  </a:lnTo>
                  <a:lnTo>
                    <a:pt x="8674" y="374"/>
                  </a:lnTo>
                  <a:lnTo>
                    <a:pt x="8711" y="394"/>
                  </a:lnTo>
                  <a:lnTo>
                    <a:pt x="8730" y="406"/>
                  </a:lnTo>
                  <a:lnTo>
                    <a:pt x="8747" y="419"/>
                  </a:lnTo>
                  <a:lnTo>
                    <a:pt x="8778" y="447"/>
                  </a:lnTo>
                  <a:lnTo>
                    <a:pt x="8807" y="479"/>
                  </a:lnTo>
                  <a:lnTo>
                    <a:pt x="8831" y="516"/>
                  </a:lnTo>
                  <a:lnTo>
                    <a:pt x="8853" y="557"/>
                  </a:lnTo>
                  <a:lnTo>
                    <a:pt x="8871" y="601"/>
                  </a:lnTo>
                  <a:lnTo>
                    <a:pt x="8885" y="651"/>
                  </a:lnTo>
                  <a:lnTo>
                    <a:pt x="8895" y="706"/>
                  </a:lnTo>
                  <a:lnTo>
                    <a:pt x="8899" y="735"/>
                  </a:lnTo>
                  <a:lnTo>
                    <a:pt x="8902" y="764"/>
                  </a:lnTo>
                  <a:lnTo>
                    <a:pt x="8903" y="828"/>
                  </a:lnTo>
                  <a:lnTo>
                    <a:pt x="8902" y="886"/>
                  </a:lnTo>
                  <a:lnTo>
                    <a:pt x="8899" y="914"/>
                  </a:lnTo>
                  <a:lnTo>
                    <a:pt x="8895" y="940"/>
                  </a:lnTo>
                  <a:lnTo>
                    <a:pt x="8886" y="990"/>
                  </a:lnTo>
                  <a:lnTo>
                    <a:pt x="8872" y="1038"/>
                  </a:lnTo>
                  <a:lnTo>
                    <a:pt x="8855" y="1081"/>
                  </a:lnTo>
                  <a:lnTo>
                    <a:pt x="8834" y="1120"/>
                  </a:lnTo>
                  <a:lnTo>
                    <a:pt x="8810" y="1157"/>
                  </a:lnTo>
                  <a:lnTo>
                    <a:pt x="8797" y="1174"/>
                  </a:lnTo>
                  <a:lnTo>
                    <a:pt x="8782" y="1189"/>
                  </a:lnTo>
                  <a:lnTo>
                    <a:pt x="8751" y="1217"/>
                  </a:lnTo>
                  <a:lnTo>
                    <a:pt x="8717" y="1242"/>
                  </a:lnTo>
                  <a:lnTo>
                    <a:pt x="8679" y="1263"/>
                  </a:lnTo>
                  <a:lnTo>
                    <a:pt x="8638" y="1280"/>
                  </a:lnTo>
                  <a:lnTo>
                    <a:pt x="8594" y="1294"/>
                  </a:lnTo>
                  <a:lnTo>
                    <a:pt x="8571" y="1298"/>
                  </a:lnTo>
                  <a:lnTo>
                    <a:pt x="8547" y="1304"/>
                  </a:lnTo>
                  <a:lnTo>
                    <a:pt x="8497" y="1309"/>
                  </a:lnTo>
                  <a:lnTo>
                    <a:pt x="8444" y="1311"/>
                  </a:lnTo>
                  <a:close/>
                  <a:moveTo>
                    <a:pt x="8444" y="480"/>
                  </a:moveTo>
                  <a:lnTo>
                    <a:pt x="8417" y="481"/>
                  </a:lnTo>
                  <a:lnTo>
                    <a:pt x="8392" y="484"/>
                  </a:lnTo>
                  <a:lnTo>
                    <a:pt x="8370" y="489"/>
                  </a:lnTo>
                  <a:lnTo>
                    <a:pt x="8350" y="498"/>
                  </a:lnTo>
                  <a:lnTo>
                    <a:pt x="8331" y="509"/>
                  </a:lnTo>
                  <a:lnTo>
                    <a:pt x="8323" y="515"/>
                  </a:lnTo>
                  <a:lnTo>
                    <a:pt x="8315" y="522"/>
                  </a:lnTo>
                  <a:lnTo>
                    <a:pt x="8300" y="538"/>
                  </a:lnTo>
                  <a:lnTo>
                    <a:pt x="8288" y="558"/>
                  </a:lnTo>
                  <a:lnTo>
                    <a:pt x="8277" y="580"/>
                  </a:lnTo>
                  <a:lnTo>
                    <a:pt x="8267" y="604"/>
                  </a:lnTo>
                  <a:lnTo>
                    <a:pt x="8260" y="633"/>
                  </a:lnTo>
                  <a:lnTo>
                    <a:pt x="8253" y="665"/>
                  </a:lnTo>
                  <a:lnTo>
                    <a:pt x="8249" y="699"/>
                  </a:lnTo>
                  <a:lnTo>
                    <a:pt x="8246" y="739"/>
                  </a:lnTo>
                  <a:lnTo>
                    <a:pt x="8244" y="780"/>
                  </a:lnTo>
                  <a:lnTo>
                    <a:pt x="8243" y="826"/>
                  </a:lnTo>
                  <a:lnTo>
                    <a:pt x="8244" y="870"/>
                  </a:lnTo>
                  <a:lnTo>
                    <a:pt x="8246" y="909"/>
                  </a:lnTo>
                  <a:lnTo>
                    <a:pt x="8249" y="946"/>
                  </a:lnTo>
                  <a:lnTo>
                    <a:pt x="8254" y="980"/>
                  </a:lnTo>
                  <a:lnTo>
                    <a:pt x="8261" y="1010"/>
                  </a:lnTo>
                  <a:lnTo>
                    <a:pt x="8269" y="1036"/>
                  </a:lnTo>
                  <a:lnTo>
                    <a:pt x="8279" y="1061"/>
                  </a:lnTo>
                  <a:lnTo>
                    <a:pt x="8290" y="1082"/>
                  </a:lnTo>
                  <a:lnTo>
                    <a:pt x="8303" y="1100"/>
                  </a:lnTo>
                  <a:lnTo>
                    <a:pt x="8318" y="1115"/>
                  </a:lnTo>
                  <a:lnTo>
                    <a:pt x="8334" y="1128"/>
                  </a:lnTo>
                  <a:lnTo>
                    <a:pt x="8352" y="1139"/>
                  </a:lnTo>
                  <a:lnTo>
                    <a:pt x="8372" y="1147"/>
                  </a:lnTo>
                  <a:lnTo>
                    <a:pt x="8395" y="1152"/>
                  </a:lnTo>
                  <a:lnTo>
                    <a:pt x="8418" y="1156"/>
                  </a:lnTo>
                  <a:lnTo>
                    <a:pt x="8444" y="1157"/>
                  </a:lnTo>
                  <a:lnTo>
                    <a:pt x="8471" y="1156"/>
                  </a:lnTo>
                  <a:lnTo>
                    <a:pt x="8494" y="1152"/>
                  </a:lnTo>
                  <a:lnTo>
                    <a:pt x="8517" y="1146"/>
                  </a:lnTo>
                  <a:lnTo>
                    <a:pt x="8537" y="1139"/>
                  </a:lnTo>
                  <a:lnTo>
                    <a:pt x="8555" y="1128"/>
                  </a:lnTo>
                  <a:lnTo>
                    <a:pt x="8571" y="1115"/>
                  </a:lnTo>
                  <a:lnTo>
                    <a:pt x="8586" y="1099"/>
                  </a:lnTo>
                  <a:lnTo>
                    <a:pt x="8599" y="1080"/>
                  </a:lnTo>
                  <a:lnTo>
                    <a:pt x="8610" y="1060"/>
                  </a:lnTo>
                  <a:lnTo>
                    <a:pt x="8619" y="1035"/>
                  </a:lnTo>
                  <a:lnTo>
                    <a:pt x="8627" y="1008"/>
                  </a:lnTo>
                  <a:lnTo>
                    <a:pt x="8633" y="978"/>
                  </a:lnTo>
                  <a:lnTo>
                    <a:pt x="8638" y="945"/>
                  </a:lnTo>
                  <a:lnTo>
                    <a:pt x="8641" y="908"/>
                  </a:lnTo>
                  <a:lnTo>
                    <a:pt x="8643" y="869"/>
                  </a:lnTo>
                  <a:lnTo>
                    <a:pt x="8644" y="826"/>
                  </a:lnTo>
                  <a:lnTo>
                    <a:pt x="8641" y="738"/>
                  </a:lnTo>
                  <a:lnTo>
                    <a:pt x="8633" y="664"/>
                  </a:lnTo>
                  <a:lnTo>
                    <a:pt x="8627" y="632"/>
                  </a:lnTo>
                  <a:lnTo>
                    <a:pt x="8619" y="604"/>
                  </a:lnTo>
                  <a:lnTo>
                    <a:pt x="8610" y="579"/>
                  </a:lnTo>
                  <a:lnTo>
                    <a:pt x="8599" y="557"/>
                  </a:lnTo>
                  <a:lnTo>
                    <a:pt x="8586" y="537"/>
                  </a:lnTo>
                  <a:lnTo>
                    <a:pt x="8579" y="530"/>
                  </a:lnTo>
                  <a:lnTo>
                    <a:pt x="8571" y="521"/>
                  </a:lnTo>
                  <a:lnTo>
                    <a:pt x="8555" y="509"/>
                  </a:lnTo>
                  <a:lnTo>
                    <a:pt x="8537" y="498"/>
                  </a:lnTo>
                  <a:lnTo>
                    <a:pt x="8517" y="489"/>
                  </a:lnTo>
                  <a:lnTo>
                    <a:pt x="8494" y="484"/>
                  </a:lnTo>
                  <a:lnTo>
                    <a:pt x="8471" y="481"/>
                  </a:lnTo>
                  <a:lnTo>
                    <a:pt x="8444" y="480"/>
                  </a:lnTo>
                  <a:close/>
                  <a:moveTo>
                    <a:pt x="1652" y="900"/>
                  </a:moveTo>
                  <a:lnTo>
                    <a:pt x="1083" y="900"/>
                  </a:lnTo>
                  <a:lnTo>
                    <a:pt x="1077" y="900"/>
                  </a:lnTo>
                  <a:lnTo>
                    <a:pt x="1072" y="902"/>
                  </a:lnTo>
                  <a:lnTo>
                    <a:pt x="1069" y="906"/>
                  </a:lnTo>
                  <a:lnTo>
                    <a:pt x="1068" y="914"/>
                  </a:lnTo>
                  <a:lnTo>
                    <a:pt x="1069" y="946"/>
                  </a:lnTo>
                  <a:lnTo>
                    <a:pt x="1072" y="974"/>
                  </a:lnTo>
                  <a:lnTo>
                    <a:pt x="1078" y="1001"/>
                  </a:lnTo>
                  <a:lnTo>
                    <a:pt x="1085" y="1024"/>
                  </a:lnTo>
                  <a:lnTo>
                    <a:pt x="1095" y="1046"/>
                  </a:lnTo>
                  <a:lnTo>
                    <a:pt x="1107" y="1064"/>
                  </a:lnTo>
                  <a:lnTo>
                    <a:pt x="1120" y="1081"/>
                  </a:lnTo>
                  <a:lnTo>
                    <a:pt x="1137" y="1096"/>
                  </a:lnTo>
                  <a:lnTo>
                    <a:pt x="1155" y="1108"/>
                  </a:lnTo>
                  <a:lnTo>
                    <a:pt x="1175" y="1118"/>
                  </a:lnTo>
                  <a:lnTo>
                    <a:pt x="1198" y="1127"/>
                  </a:lnTo>
                  <a:lnTo>
                    <a:pt x="1222" y="1133"/>
                  </a:lnTo>
                  <a:lnTo>
                    <a:pt x="1248" y="1139"/>
                  </a:lnTo>
                  <a:lnTo>
                    <a:pt x="1277" y="1142"/>
                  </a:lnTo>
                  <a:lnTo>
                    <a:pt x="1308" y="1144"/>
                  </a:lnTo>
                  <a:lnTo>
                    <a:pt x="1341" y="1145"/>
                  </a:lnTo>
                  <a:lnTo>
                    <a:pt x="1386" y="1144"/>
                  </a:lnTo>
                  <a:lnTo>
                    <a:pt x="1435" y="1141"/>
                  </a:lnTo>
                  <a:lnTo>
                    <a:pt x="1488" y="1136"/>
                  </a:lnTo>
                  <a:lnTo>
                    <a:pt x="1543" y="1130"/>
                  </a:lnTo>
                  <a:lnTo>
                    <a:pt x="1549" y="1130"/>
                  </a:lnTo>
                  <a:lnTo>
                    <a:pt x="1553" y="1131"/>
                  </a:lnTo>
                  <a:lnTo>
                    <a:pt x="1556" y="1132"/>
                  </a:lnTo>
                  <a:lnTo>
                    <a:pt x="1558" y="1136"/>
                  </a:lnTo>
                  <a:lnTo>
                    <a:pt x="1559" y="1144"/>
                  </a:lnTo>
                  <a:lnTo>
                    <a:pt x="1559" y="1147"/>
                  </a:lnTo>
                  <a:lnTo>
                    <a:pt x="1543" y="1274"/>
                  </a:lnTo>
                  <a:lnTo>
                    <a:pt x="1541" y="1282"/>
                  </a:lnTo>
                  <a:lnTo>
                    <a:pt x="1538" y="1287"/>
                  </a:lnTo>
                  <a:lnTo>
                    <a:pt x="1526" y="1291"/>
                  </a:lnTo>
                  <a:lnTo>
                    <a:pt x="1461" y="1300"/>
                  </a:lnTo>
                  <a:lnTo>
                    <a:pt x="1389" y="1307"/>
                  </a:lnTo>
                  <a:lnTo>
                    <a:pt x="1321" y="1311"/>
                  </a:lnTo>
                  <a:lnTo>
                    <a:pt x="1266" y="1312"/>
                  </a:lnTo>
                  <a:lnTo>
                    <a:pt x="1216" y="1311"/>
                  </a:lnTo>
                  <a:lnTo>
                    <a:pt x="1167" y="1307"/>
                  </a:lnTo>
                  <a:lnTo>
                    <a:pt x="1119" y="1300"/>
                  </a:lnTo>
                  <a:lnTo>
                    <a:pt x="1074" y="1290"/>
                  </a:lnTo>
                  <a:lnTo>
                    <a:pt x="1033" y="1276"/>
                  </a:lnTo>
                  <a:lnTo>
                    <a:pt x="1013" y="1268"/>
                  </a:lnTo>
                  <a:lnTo>
                    <a:pt x="994" y="1258"/>
                  </a:lnTo>
                  <a:lnTo>
                    <a:pt x="958" y="1237"/>
                  </a:lnTo>
                  <a:lnTo>
                    <a:pt x="941" y="1224"/>
                  </a:lnTo>
                  <a:lnTo>
                    <a:pt x="925" y="1210"/>
                  </a:lnTo>
                  <a:lnTo>
                    <a:pt x="909" y="1196"/>
                  </a:lnTo>
                  <a:lnTo>
                    <a:pt x="894" y="1180"/>
                  </a:lnTo>
                  <a:lnTo>
                    <a:pt x="881" y="1163"/>
                  </a:lnTo>
                  <a:lnTo>
                    <a:pt x="868" y="1145"/>
                  </a:lnTo>
                  <a:lnTo>
                    <a:pt x="855" y="1126"/>
                  </a:lnTo>
                  <a:lnTo>
                    <a:pt x="844" y="1104"/>
                  </a:lnTo>
                  <a:lnTo>
                    <a:pt x="835" y="1082"/>
                  </a:lnTo>
                  <a:lnTo>
                    <a:pt x="825" y="1059"/>
                  </a:lnTo>
                  <a:lnTo>
                    <a:pt x="810" y="1008"/>
                  </a:lnTo>
                  <a:lnTo>
                    <a:pt x="804" y="981"/>
                  </a:lnTo>
                  <a:lnTo>
                    <a:pt x="799" y="951"/>
                  </a:lnTo>
                  <a:lnTo>
                    <a:pt x="795" y="921"/>
                  </a:lnTo>
                  <a:lnTo>
                    <a:pt x="792" y="889"/>
                  </a:lnTo>
                  <a:lnTo>
                    <a:pt x="790" y="820"/>
                  </a:lnTo>
                  <a:lnTo>
                    <a:pt x="792" y="759"/>
                  </a:lnTo>
                  <a:lnTo>
                    <a:pt x="797" y="704"/>
                  </a:lnTo>
                  <a:lnTo>
                    <a:pt x="802" y="677"/>
                  </a:lnTo>
                  <a:lnTo>
                    <a:pt x="807" y="651"/>
                  </a:lnTo>
                  <a:lnTo>
                    <a:pt x="821" y="602"/>
                  </a:lnTo>
                  <a:lnTo>
                    <a:pt x="838" y="559"/>
                  </a:lnTo>
                  <a:lnTo>
                    <a:pt x="858" y="518"/>
                  </a:lnTo>
                  <a:lnTo>
                    <a:pt x="882" y="482"/>
                  </a:lnTo>
                  <a:lnTo>
                    <a:pt x="895" y="465"/>
                  </a:lnTo>
                  <a:lnTo>
                    <a:pt x="909" y="450"/>
                  </a:lnTo>
                  <a:lnTo>
                    <a:pt x="940" y="421"/>
                  </a:lnTo>
                  <a:lnTo>
                    <a:pt x="973" y="397"/>
                  </a:lnTo>
                  <a:lnTo>
                    <a:pt x="1009" y="375"/>
                  </a:lnTo>
                  <a:lnTo>
                    <a:pt x="1049" y="358"/>
                  </a:lnTo>
                  <a:lnTo>
                    <a:pt x="1091" y="345"/>
                  </a:lnTo>
                  <a:lnTo>
                    <a:pt x="1135" y="336"/>
                  </a:lnTo>
                  <a:lnTo>
                    <a:pt x="1184" y="331"/>
                  </a:lnTo>
                  <a:lnTo>
                    <a:pt x="1234" y="328"/>
                  </a:lnTo>
                  <a:lnTo>
                    <a:pt x="1295" y="331"/>
                  </a:lnTo>
                  <a:lnTo>
                    <a:pt x="1323" y="334"/>
                  </a:lnTo>
                  <a:lnTo>
                    <a:pt x="1350" y="337"/>
                  </a:lnTo>
                  <a:lnTo>
                    <a:pt x="1400" y="349"/>
                  </a:lnTo>
                  <a:lnTo>
                    <a:pt x="1423" y="355"/>
                  </a:lnTo>
                  <a:lnTo>
                    <a:pt x="1445" y="364"/>
                  </a:lnTo>
                  <a:lnTo>
                    <a:pt x="1465" y="373"/>
                  </a:lnTo>
                  <a:lnTo>
                    <a:pt x="1485" y="384"/>
                  </a:lnTo>
                  <a:lnTo>
                    <a:pt x="1504" y="396"/>
                  </a:lnTo>
                  <a:lnTo>
                    <a:pt x="1521" y="407"/>
                  </a:lnTo>
                  <a:lnTo>
                    <a:pt x="1537" y="421"/>
                  </a:lnTo>
                  <a:lnTo>
                    <a:pt x="1552" y="436"/>
                  </a:lnTo>
                  <a:lnTo>
                    <a:pt x="1579" y="469"/>
                  </a:lnTo>
                  <a:lnTo>
                    <a:pt x="1590" y="487"/>
                  </a:lnTo>
                  <a:lnTo>
                    <a:pt x="1601" y="506"/>
                  </a:lnTo>
                  <a:lnTo>
                    <a:pt x="1612" y="526"/>
                  </a:lnTo>
                  <a:lnTo>
                    <a:pt x="1620" y="547"/>
                  </a:lnTo>
                  <a:lnTo>
                    <a:pt x="1636" y="593"/>
                  </a:lnTo>
                  <a:lnTo>
                    <a:pt x="1648" y="642"/>
                  </a:lnTo>
                  <a:lnTo>
                    <a:pt x="1658" y="695"/>
                  </a:lnTo>
                  <a:lnTo>
                    <a:pt x="1663" y="754"/>
                  </a:lnTo>
                  <a:lnTo>
                    <a:pt x="1665" y="784"/>
                  </a:lnTo>
                  <a:lnTo>
                    <a:pt x="1667" y="816"/>
                  </a:lnTo>
                  <a:lnTo>
                    <a:pt x="1668" y="881"/>
                  </a:lnTo>
                  <a:lnTo>
                    <a:pt x="1667" y="889"/>
                  </a:lnTo>
                  <a:lnTo>
                    <a:pt x="1664" y="895"/>
                  </a:lnTo>
                  <a:lnTo>
                    <a:pt x="1659" y="899"/>
                  </a:lnTo>
                  <a:lnTo>
                    <a:pt x="1652" y="900"/>
                  </a:lnTo>
                  <a:close/>
                  <a:moveTo>
                    <a:pt x="1232" y="486"/>
                  </a:moveTo>
                  <a:lnTo>
                    <a:pt x="1207" y="487"/>
                  </a:lnTo>
                  <a:lnTo>
                    <a:pt x="1184" y="491"/>
                  </a:lnTo>
                  <a:lnTo>
                    <a:pt x="1163" y="497"/>
                  </a:lnTo>
                  <a:lnTo>
                    <a:pt x="1145" y="505"/>
                  </a:lnTo>
                  <a:lnTo>
                    <a:pt x="1130" y="516"/>
                  </a:lnTo>
                  <a:lnTo>
                    <a:pt x="1116" y="529"/>
                  </a:lnTo>
                  <a:lnTo>
                    <a:pt x="1103" y="543"/>
                  </a:lnTo>
                  <a:lnTo>
                    <a:pt x="1094" y="560"/>
                  </a:lnTo>
                  <a:lnTo>
                    <a:pt x="1085" y="577"/>
                  </a:lnTo>
                  <a:lnTo>
                    <a:pt x="1078" y="596"/>
                  </a:lnTo>
                  <a:lnTo>
                    <a:pt x="1072" y="616"/>
                  </a:lnTo>
                  <a:lnTo>
                    <a:pt x="1068" y="638"/>
                  </a:lnTo>
                  <a:lnTo>
                    <a:pt x="1063" y="684"/>
                  </a:lnTo>
                  <a:lnTo>
                    <a:pt x="1061" y="733"/>
                  </a:lnTo>
                  <a:lnTo>
                    <a:pt x="1062" y="742"/>
                  </a:lnTo>
                  <a:lnTo>
                    <a:pt x="1064" y="748"/>
                  </a:lnTo>
                  <a:lnTo>
                    <a:pt x="1068" y="751"/>
                  </a:lnTo>
                  <a:lnTo>
                    <a:pt x="1074" y="752"/>
                  </a:lnTo>
                  <a:lnTo>
                    <a:pt x="1385" y="752"/>
                  </a:lnTo>
                  <a:lnTo>
                    <a:pt x="1392" y="751"/>
                  </a:lnTo>
                  <a:lnTo>
                    <a:pt x="1398" y="748"/>
                  </a:lnTo>
                  <a:lnTo>
                    <a:pt x="1401" y="744"/>
                  </a:lnTo>
                  <a:lnTo>
                    <a:pt x="1402" y="735"/>
                  </a:lnTo>
                  <a:lnTo>
                    <a:pt x="1401" y="684"/>
                  </a:lnTo>
                  <a:lnTo>
                    <a:pt x="1396" y="638"/>
                  </a:lnTo>
                  <a:lnTo>
                    <a:pt x="1391" y="616"/>
                  </a:lnTo>
                  <a:lnTo>
                    <a:pt x="1386" y="596"/>
                  </a:lnTo>
                  <a:lnTo>
                    <a:pt x="1379" y="577"/>
                  </a:lnTo>
                  <a:lnTo>
                    <a:pt x="1371" y="559"/>
                  </a:lnTo>
                  <a:lnTo>
                    <a:pt x="1361" y="543"/>
                  </a:lnTo>
                  <a:lnTo>
                    <a:pt x="1350" y="529"/>
                  </a:lnTo>
                  <a:lnTo>
                    <a:pt x="1336" y="516"/>
                  </a:lnTo>
                  <a:lnTo>
                    <a:pt x="1320" y="505"/>
                  </a:lnTo>
                  <a:lnTo>
                    <a:pt x="1301" y="497"/>
                  </a:lnTo>
                  <a:lnTo>
                    <a:pt x="1281" y="491"/>
                  </a:lnTo>
                  <a:lnTo>
                    <a:pt x="1257" y="487"/>
                  </a:lnTo>
                  <a:lnTo>
                    <a:pt x="1232" y="486"/>
                  </a:lnTo>
                  <a:close/>
                  <a:moveTo>
                    <a:pt x="2260" y="490"/>
                  </a:moveTo>
                  <a:lnTo>
                    <a:pt x="2174" y="495"/>
                  </a:lnTo>
                  <a:lnTo>
                    <a:pt x="2084" y="502"/>
                  </a:lnTo>
                  <a:lnTo>
                    <a:pt x="2076" y="503"/>
                  </a:lnTo>
                  <a:lnTo>
                    <a:pt x="2068" y="509"/>
                  </a:lnTo>
                  <a:lnTo>
                    <a:pt x="2061" y="517"/>
                  </a:lnTo>
                  <a:lnTo>
                    <a:pt x="2060" y="523"/>
                  </a:lnTo>
                  <a:lnTo>
                    <a:pt x="2059" y="531"/>
                  </a:lnTo>
                  <a:lnTo>
                    <a:pt x="2059" y="1274"/>
                  </a:lnTo>
                  <a:lnTo>
                    <a:pt x="2058" y="1282"/>
                  </a:lnTo>
                  <a:lnTo>
                    <a:pt x="2057" y="1286"/>
                  </a:lnTo>
                  <a:lnTo>
                    <a:pt x="2055" y="1289"/>
                  </a:lnTo>
                  <a:lnTo>
                    <a:pt x="2050" y="1292"/>
                  </a:lnTo>
                  <a:lnTo>
                    <a:pt x="2043" y="1292"/>
                  </a:lnTo>
                  <a:lnTo>
                    <a:pt x="1816" y="1292"/>
                  </a:lnTo>
                  <a:lnTo>
                    <a:pt x="1810" y="1292"/>
                  </a:lnTo>
                  <a:lnTo>
                    <a:pt x="1804" y="1289"/>
                  </a:lnTo>
                  <a:lnTo>
                    <a:pt x="1801" y="1284"/>
                  </a:lnTo>
                  <a:lnTo>
                    <a:pt x="1800" y="1276"/>
                  </a:lnTo>
                  <a:lnTo>
                    <a:pt x="1800" y="451"/>
                  </a:lnTo>
                  <a:lnTo>
                    <a:pt x="1801" y="436"/>
                  </a:lnTo>
                  <a:lnTo>
                    <a:pt x="1802" y="423"/>
                  </a:lnTo>
                  <a:lnTo>
                    <a:pt x="1805" y="409"/>
                  </a:lnTo>
                  <a:lnTo>
                    <a:pt x="1811" y="398"/>
                  </a:lnTo>
                  <a:lnTo>
                    <a:pt x="1818" y="387"/>
                  </a:lnTo>
                  <a:lnTo>
                    <a:pt x="1828" y="378"/>
                  </a:lnTo>
                  <a:lnTo>
                    <a:pt x="1842" y="373"/>
                  </a:lnTo>
                  <a:lnTo>
                    <a:pt x="1859" y="369"/>
                  </a:lnTo>
                  <a:lnTo>
                    <a:pt x="2055" y="351"/>
                  </a:lnTo>
                  <a:lnTo>
                    <a:pt x="2163" y="342"/>
                  </a:lnTo>
                  <a:lnTo>
                    <a:pt x="2263" y="337"/>
                  </a:lnTo>
                  <a:lnTo>
                    <a:pt x="2269" y="338"/>
                  </a:lnTo>
                  <a:lnTo>
                    <a:pt x="2273" y="341"/>
                  </a:lnTo>
                  <a:lnTo>
                    <a:pt x="2276" y="347"/>
                  </a:lnTo>
                  <a:lnTo>
                    <a:pt x="2277" y="353"/>
                  </a:lnTo>
                  <a:lnTo>
                    <a:pt x="2277" y="475"/>
                  </a:lnTo>
                  <a:lnTo>
                    <a:pt x="2276" y="482"/>
                  </a:lnTo>
                  <a:lnTo>
                    <a:pt x="2273" y="486"/>
                  </a:lnTo>
                  <a:lnTo>
                    <a:pt x="2268" y="489"/>
                  </a:lnTo>
                  <a:lnTo>
                    <a:pt x="2260" y="4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14" name="Freeform 8"/>
            <p:cNvSpPr>
              <a:spLocks noEditPoints="1"/>
            </p:cNvSpPr>
            <p:nvPr userDrawn="1"/>
          </p:nvSpPr>
          <p:spPr bwMode="auto">
            <a:xfrm>
              <a:off x="4070350" y="4762500"/>
              <a:ext cx="1003300" cy="15875"/>
            </a:xfrm>
            <a:custGeom>
              <a:avLst/>
              <a:gdLst>
                <a:gd name="T0" fmla="*/ 8 w 8851"/>
                <a:gd name="T1" fmla="*/ 136 h 137"/>
                <a:gd name="T2" fmla="*/ 1 w 8851"/>
                <a:gd name="T3" fmla="*/ 126 h 137"/>
                <a:gd name="T4" fmla="*/ 0 w 8851"/>
                <a:gd name="T5" fmla="*/ 16 h 137"/>
                <a:gd name="T6" fmla="*/ 3 w 8851"/>
                <a:gd name="T7" fmla="*/ 4 h 137"/>
                <a:gd name="T8" fmla="*/ 17 w 8851"/>
                <a:gd name="T9" fmla="*/ 0 h 137"/>
                <a:gd name="T10" fmla="*/ 1094 w 8851"/>
                <a:gd name="T11" fmla="*/ 0 h 137"/>
                <a:gd name="T12" fmla="*/ 2173 w 8851"/>
                <a:gd name="T13" fmla="*/ 0 h 137"/>
                <a:gd name="T14" fmla="*/ 3252 w 8851"/>
                <a:gd name="T15" fmla="*/ 0 h 137"/>
                <a:gd name="T16" fmla="*/ 4331 w 8851"/>
                <a:gd name="T17" fmla="*/ 0 h 137"/>
                <a:gd name="T18" fmla="*/ 4341 w 8851"/>
                <a:gd name="T19" fmla="*/ 8 h 137"/>
                <a:gd name="T20" fmla="*/ 4338 w 8851"/>
                <a:gd name="T21" fmla="*/ 24 h 137"/>
                <a:gd name="T22" fmla="*/ 4291 w 8851"/>
                <a:gd name="T23" fmla="*/ 80 h 137"/>
                <a:gd name="T24" fmla="*/ 4244 w 8851"/>
                <a:gd name="T25" fmla="*/ 132 h 137"/>
                <a:gd name="T26" fmla="*/ 4230 w 8851"/>
                <a:gd name="T27" fmla="*/ 137 h 137"/>
                <a:gd name="T28" fmla="*/ 3176 w 8851"/>
                <a:gd name="T29" fmla="*/ 137 h 137"/>
                <a:gd name="T30" fmla="*/ 2122 w 8851"/>
                <a:gd name="T31" fmla="*/ 137 h 137"/>
                <a:gd name="T32" fmla="*/ 1068 w 8851"/>
                <a:gd name="T33" fmla="*/ 137 h 137"/>
                <a:gd name="T34" fmla="*/ 15 w 8851"/>
                <a:gd name="T35" fmla="*/ 137 h 137"/>
                <a:gd name="T36" fmla="*/ 8843 w 8851"/>
                <a:gd name="T37" fmla="*/ 2 h 137"/>
                <a:gd name="T38" fmla="*/ 8850 w 8851"/>
                <a:gd name="T39" fmla="*/ 11 h 137"/>
                <a:gd name="T40" fmla="*/ 8851 w 8851"/>
                <a:gd name="T41" fmla="*/ 120 h 137"/>
                <a:gd name="T42" fmla="*/ 8848 w 8851"/>
                <a:gd name="T43" fmla="*/ 134 h 137"/>
                <a:gd name="T44" fmla="*/ 8834 w 8851"/>
                <a:gd name="T45" fmla="*/ 137 h 137"/>
                <a:gd name="T46" fmla="*/ 7817 w 8851"/>
                <a:gd name="T47" fmla="*/ 137 h 137"/>
                <a:gd name="T48" fmla="*/ 6802 w 8851"/>
                <a:gd name="T49" fmla="*/ 137 h 137"/>
                <a:gd name="T50" fmla="*/ 5785 w 8851"/>
                <a:gd name="T51" fmla="*/ 137 h 137"/>
                <a:gd name="T52" fmla="*/ 4769 w 8851"/>
                <a:gd name="T53" fmla="*/ 137 h 137"/>
                <a:gd name="T54" fmla="*/ 4758 w 8851"/>
                <a:gd name="T55" fmla="*/ 129 h 137"/>
                <a:gd name="T56" fmla="*/ 4762 w 8851"/>
                <a:gd name="T57" fmla="*/ 113 h 137"/>
                <a:gd name="T58" fmla="*/ 4856 w 8851"/>
                <a:gd name="T59" fmla="*/ 5 h 137"/>
                <a:gd name="T60" fmla="*/ 4873 w 8851"/>
                <a:gd name="T61" fmla="*/ 0 h 137"/>
                <a:gd name="T62" fmla="*/ 5863 w 8851"/>
                <a:gd name="T63" fmla="*/ 0 h 137"/>
                <a:gd name="T64" fmla="*/ 6854 w 8851"/>
                <a:gd name="T65" fmla="*/ 0 h 137"/>
                <a:gd name="T66" fmla="*/ 7845 w 8851"/>
                <a:gd name="T67" fmla="*/ 0 h 137"/>
                <a:gd name="T68" fmla="*/ 8836 w 8851"/>
                <a:gd name="T69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51" h="137">
                  <a:moveTo>
                    <a:pt x="15" y="137"/>
                  </a:moveTo>
                  <a:lnTo>
                    <a:pt x="8" y="136"/>
                  </a:lnTo>
                  <a:lnTo>
                    <a:pt x="4" y="132"/>
                  </a:lnTo>
                  <a:lnTo>
                    <a:pt x="1" y="126"/>
                  </a:lnTo>
                  <a:lnTo>
                    <a:pt x="0" y="119"/>
                  </a:lnTo>
                  <a:lnTo>
                    <a:pt x="0" y="16"/>
                  </a:lnTo>
                  <a:lnTo>
                    <a:pt x="0" y="9"/>
                  </a:lnTo>
                  <a:lnTo>
                    <a:pt x="3" y="4"/>
                  </a:lnTo>
                  <a:lnTo>
                    <a:pt x="8" y="2"/>
                  </a:lnTo>
                  <a:lnTo>
                    <a:pt x="17" y="0"/>
                  </a:lnTo>
                  <a:lnTo>
                    <a:pt x="555" y="0"/>
                  </a:lnTo>
                  <a:lnTo>
                    <a:pt x="1094" y="0"/>
                  </a:lnTo>
                  <a:lnTo>
                    <a:pt x="1634" y="0"/>
                  </a:lnTo>
                  <a:lnTo>
                    <a:pt x="2173" y="0"/>
                  </a:lnTo>
                  <a:lnTo>
                    <a:pt x="2713" y="0"/>
                  </a:lnTo>
                  <a:lnTo>
                    <a:pt x="3252" y="0"/>
                  </a:lnTo>
                  <a:lnTo>
                    <a:pt x="3791" y="0"/>
                  </a:lnTo>
                  <a:lnTo>
                    <a:pt x="4331" y="0"/>
                  </a:lnTo>
                  <a:lnTo>
                    <a:pt x="4337" y="3"/>
                  </a:lnTo>
                  <a:lnTo>
                    <a:pt x="4341" y="8"/>
                  </a:lnTo>
                  <a:lnTo>
                    <a:pt x="4342" y="15"/>
                  </a:lnTo>
                  <a:lnTo>
                    <a:pt x="4338" y="24"/>
                  </a:lnTo>
                  <a:lnTo>
                    <a:pt x="4317" y="51"/>
                  </a:lnTo>
                  <a:lnTo>
                    <a:pt x="4291" y="80"/>
                  </a:lnTo>
                  <a:lnTo>
                    <a:pt x="4256" y="120"/>
                  </a:lnTo>
                  <a:lnTo>
                    <a:pt x="4244" y="132"/>
                  </a:lnTo>
                  <a:lnTo>
                    <a:pt x="4238" y="136"/>
                  </a:lnTo>
                  <a:lnTo>
                    <a:pt x="4230" y="137"/>
                  </a:lnTo>
                  <a:lnTo>
                    <a:pt x="3702" y="137"/>
                  </a:lnTo>
                  <a:lnTo>
                    <a:pt x="3176" y="137"/>
                  </a:lnTo>
                  <a:lnTo>
                    <a:pt x="2648" y="137"/>
                  </a:lnTo>
                  <a:lnTo>
                    <a:pt x="2122" y="137"/>
                  </a:lnTo>
                  <a:lnTo>
                    <a:pt x="1594" y="137"/>
                  </a:lnTo>
                  <a:lnTo>
                    <a:pt x="1068" y="137"/>
                  </a:lnTo>
                  <a:lnTo>
                    <a:pt x="541" y="137"/>
                  </a:lnTo>
                  <a:lnTo>
                    <a:pt x="15" y="137"/>
                  </a:lnTo>
                  <a:close/>
                  <a:moveTo>
                    <a:pt x="8836" y="0"/>
                  </a:moveTo>
                  <a:lnTo>
                    <a:pt x="8843" y="2"/>
                  </a:lnTo>
                  <a:lnTo>
                    <a:pt x="8847" y="5"/>
                  </a:lnTo>
                  <a:lnTo>
                    <a:pt x="8850" y="11"/>
                  </a:lnTo>
                  <a:lnTo>
                    <a:pt x="8851" y="19"/>
                  </a:lnTo>
                  <a:lnTo>
                    <a:pt x="8851" y="120"/>
                  </a:lnTo>
                  <a:lnTo>
                    <a:pt x="8851" y="128"/>
                  </a:lnTo>
                  <a:lnTo>
                    <a:pt x="8848" y="134"/>
                  </a:lnTo>
                  <a:lnTo>
                    <a:pt x="8843" y="136"/>
                  </a:lnTo>
                  <a:lnTo>
                    <a:pt x="8834" y="137"/>
                  </a:lnTo>
                  <a:lnTo>
                    <a:pt x="8326" y="137"/>
                  </a:lnTo>
                  <a:lnTo>
                    <a:pt x="7817" y="137"/>
                  </a:lnTo>
                  <a:lnTo>
                    <a:pt x="7309" y="137"/>
                  </a:lnTo>
                  <a:lnTo>
                    <a:pt x="6802" y="137"/>
                  </a:lnTo>
                  <a:lnTo>
                    <a:pt x="6293" y="137"/>
                  </a:lnTo>
                  <a:lnTo>
                    <a:pt x="5785" y="137"/>
                  </a:lnTo>
                  <a:lnTo>
                    <a:pt x="5277" y="137"/>
                  </a:lnTo>
                  <a:lnTo>
                    <a:pt x="4769" y="137"/>
                  </a:lnTo>
                  <a:lnTo>
                    <a:pt x="4763" y="135"/>
                  </a:lnTo>
                  <a:lnTo>
                    <a:pt x="4758" y="129"/>
                  </a:lnTo>
                  <a:lnTo>
                    <a:pt x="4757" y="122"/>
                  </a:lnTo>
                  <a:lnTo>
                    <a:pt x="4762" y="113"/>
                  </a:lnTo>
                  <a:lnTo>
                    <a:pt x="4843" y="16"/>
                  </a:lnTo>
                  <a:lnTo>
                    <a:pt x="4856" y="5"/>
                  </a:lnTo>
                  <a:lnTo>
                    <a:pt x="4864" y="2"/>
                  </a:lnTo>
                  <a:lnTo>
                    <a:pt x="4873" y="0"/>
                  </a:lnTo>
                  <a:lnTo>
                    <a:pt x="5368" y="0"/>
                  </a:lnTo>
                  <a:lnTo>
                    <a:pt x="5863" y="0"/>
                  </a:lnTo>
                  <a:lnTo>
                    <a:pt x="6359" y="0"/>
                  </a:lnTo>
                  <a:lnTo>
                    <a:pt x="6854" y="0"/>
                  </a:lnTo>
                  <a:lnTo>
                    <a:pt x="7350" y="0"/>
                  </a:lnTo>
                  <a:lnTo>
                    <a:pt x="7845" y="0"/>
                  </a:lnTo>
                  <a:lnTo>
                    <a:pt x="8341" y="0"/>
                  </a:lnTo>
                  <a:lnTo>
                    <a:pt x="88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</p:grpSp>
      <p:sp>
        <p:nvSpPr>
          <p:cNvPr id="10" name="Freeform 9"/>
          <p:cNvSpPr>
            <a:spLocks/>
          </p:cNvSpPr>
          <p:nvPr userDrawn="1"/>
        </p:nvSpPr>
        <p:spPr bwMode="auto">
          <a:xfrm>
            <a:off x="237067" y="224367"/>
            <a:ext cx="11726333" cy="5118100"/>
          </a:xfrm>
          <a:custGeom>
            <a:avLst/>
            <a:gdLst>
              <a:gd name="T0" fmla="*/ 5540 w 5540"/>
              <a:gd name="T1" fmla="*/ 2201 h 2418"/>
              <a:gd name="T2" fmla="*/ 4847 w 5540"/>
              <a:gd name="T3" fmla="*/ 2228 h 2418"/>
              <a:gd name="T4" fmla="*/ 4155 w 5540"/>
              <a:gd name="T5" fmla="*/ 2255 h 2418"/>
              <a:gd name="T6" fmla="*/ 3462 w 5540"/>
              <a:gd name="T7" fmla="*/ 2282 h 2418"/>
              <a:gd name="T8" fmla="*/ 2770 w 5540"/>
              <a:gd name="T9" fmla="*/ 2309 h 2418"/>
              <a:gd name="T10" fmla="*/ 2078 w 5540"/>
              <a:gd name="T11" fmla="*/ 2337 h 2418"/>
              <a:gd name="T12" fmla="*/ 1385 w 5540"/>
              <a:gd name="T13" fmla="*/ 2364 h 2418"/>
              <a:gd name="T14" fmla="*/ 693 w 5540"/>
              <a:gd name="T15" fmla="*/ 2391 h 2418"/>
              <a:gd name="T16" fmla="*/ 0 w 5540"/>
              <a:gd name="T17" fmla="*/ 2418 h 2418"/>
              <a:gd name="T18" fmla="*/ 0 w 5540"/>
              <a:gd name="T19" fmla="*/ 1813 h 2418"/>
              <a:gd name="T20" fmla="*/ 0 w 5540"/>
              <a:gd name="T21" fmla="*/ 1209 h 2418"/>
              <a:gd name="T22" fmla="*/ 0 w 5540"/>
              <a:gd name="T23" fmla="*/ 604 h 2418"/>
              <a:gd name="T24" fmla="*/ 0 w 5540"/>
              <a:gd name="T25" fmla="*/ 0 h 2418"/>
              <a:gd name="T26" fmla="*/ 693 w 5540"/>
              <a:gd name="T27" fmla="*/ 0 h 2418"/>
              <a:gd name="T28" fmla="*/ 1385 w 5540"/>
              <a:gd name="T29" fmla="*/ 0 h 2418"/>
              <a:gd name="T30" fmla="*/ 2078 w 5540"/>
              <a:gd name="T31" fmla="*/ 0 h 2418"/>
              <a:gd name="T32" fmla="*/ 2770 w 5540"/>
              <a:gd name="T33" fmla="*/ 0 h 2418"/>
              <a:gd name="T34" fmla="*/ 3462 w 5540"/>
              <a:gd name="T35" fmla="*/ 0 h 2418"/>
              <a:gd name="T36" fmla="*/ 4155 w 5540"/>
              <a:gd name="T37" fmla="*/ 0 h 2418"/>
              <a:gd name="T38" fmla="*/ 4847 w 5540"/>
              <a:gd name="T39" fmla="*/ 0 h 2418"/>
              <a:gd name="T40" fmla="*/ 5540 w 5540"/>
              <a:gd name="T41" fmla="*/ 0 h 2418"/>
              <a:gd name="T42" fmla="*/ 5540 w 5540"/>
              <a:gd name="T43" fmla="*/ 550 h 2418"/>
              <a:gd name="T44" fmla="*/ 5540 w 5540"/>
              <a:gd name="T45" fmla="*/ 1101 h 2418"/>
              <a:gd name="T46" fmla="*/ 5540 w 5540"/>
              <a:gd name="T47" fmla="*/ 1651 h 2418"/>
              <a:gd name="T48" fmla="*/ 5540 w 5540"/>
              <a:gd name="T49" fmla="*/ 2201 h 2418"/>
              <a:gd name="connsiteX0" fmla="*/ 8749 w 10000"/>
              <a:gd name="connsiteY0" fmla="*/ 9214 h 10000"/>
              <a:gd name="connsiteX1" fmla="*/ 7500 w 10000"/>
              <a:gd name="connsiteY1" fmla="*/ 9326 h 10000"/>
              <a:gd name="connsiteX2" fmla="*/ 6249 w 10000"/>
              <a:gd name="connsiteY2" fmla="*/ 9438 h 10000"/>
              <a:gd name="connsiteX3" fmla="*/ 5000 w 10000"/>
              <a:gd name="connsiteY3" fmla="*/ 9549 h 10000"/>
              <a:gd name="connsiteX4" fmla="*/ 3751 w 10000"/>
              <a:gd name="connsiteY4" fmla="*/ 9665 h 10000"/>
              <a:gd name="connsiteX5" fmla="*/ 2500 w 10000"/>
              <a:gd name="connsiteY5" fmla="*/ 9777 h 10000"/>
              <a:gd name="connsiteX6" fmla="*/ 1251 w 10000"/>
              <a:gd name="connsiteY6" fmla="*/ 9888 h 10000"/>
              <a:gd name="connsiteX7" fmla="*/ 0 w 10000"/>
              <a:gd name="connsiteY7" fmla="*/ 10000 h 10000"/>
              <a:gd name="connsiteX8" fmla="*/ 0 w 10000"/>
              <a:gd name="connsiteY8" fmla="*/ 7498 h 10000"/>
              <a:gd name="connsiteX9" fmla="*/ 0 w 10000"/>
              <a:gd name="connsiteY9" fmla="*/ 5000 h 10000"/>
              <a:gd name="connsiteX10" fmla="*/ 0 w 10000"/>
              <a:gd name="connsiteY10" fmla="*/ 2498 h 10000"/>
              <a:gd name="connsiteX11" fmla="*/ 0 w 10000"/>
              <a:gd name="connsiteY11" fmla="*/ 0 h 10000"/>
              <a:gd name="connsiteX12" fmla="*/ 1251 w 10000"/>
              <a:gd name="connsiteY12" fmla="*/ 0 h 10000"/>
              <a:gd name="connsiteX13" fmla="*/ 2500 w 10000"/>
              <a:gd name="connsiteY13" fmla="*/ 0 h 10000"/>
              <a:gd name="connsiteX14" fmla="*/ 3751 w 10000"/>
              <a:gd name="connsiteY14" fmla="*/ 0 h 10000"/>
              <a:gd name="connsiteX15" fmla="*/ 5000 w 10000"/>
              <a:gd name="connsiteY15" fmla="*/ 0 h 10000"/>
              <a:gd name="connsiteX16" fmla="*/ 6249 w 10000"/>
              <a:gd name="connsiteY16" fmla="*/ 0 h 10000"/>
              <a:gd name="connsiteX17" fmla="*/ 7500 w 10000"/>
              <a:gd name="connsiteY17" fmla="*/ 0 h 10000"/>
              <a:gd name="connsiteX18" fmla="*/ 8749 w 10000"/>
              <a:gd name="connsiteY18" fmla="*/ 0 h 10000"/>
              <a:gd name="connsiteX19" fmla="*/ 10000 w 10000"/>
              <a:gd name="connsiteY19" fmla="*/ 0 h 10000"/>
              <a:gd name="connsiteX20" fmla="*/ 10000 w 10000"/>
              <a:gd name="connsiteY20" fmla="*/ 2275 h 10000"/>
              <a:gd name="connsiteX21" fmla="*/ 10000 w 10000"/>
              <a:gd name="connsiteY21" fmla="*/ 4553 h 10000"/>
              <a:gd name="connsiteX22" fmla="*/ 10000 w 10000"/>
              <a:gd name="connsiteY22" fmla="*/ 6828 h 10000"/>
              <a:gd name="connsiteX23" fmla="*/ 10000 w 10000"/>
              <a:gd name="connsiteY23" fmla="*/ 9103 h 10000"/>
              <a:gd name="connsiteX24" fmla="*/ 8853 w 10000"/>
              <a:gd name="connsiteY24" fmla="*/ 9452 h 10000"/>
              <a:gd name="connsiteX0" fmla="*/ 8749 w 10000"/>
              <a:gd name="connsiteY0" fmla="*/ 9214 h 10000"/>
              <a:gd name="connsiteX1" fmla="*/ 7500 w 10000"/>
              <a:gd name="connsiteY1" fmla="*/ 9326 h 10000"/>
              <a:gd name="connsiteX2" fmla="*/ 6249 w 10000"/>
              <a:gd name="connsiteY2" fmla="*/ 9438 h 10000"/>
              <a:gd name="connsiteX3" fmla="*/ 5000 w 10000"/>
              <a:gd name="connsiteY3" fmla="*/ 9549 h 10000"/>
              <a:gd name="connsiteX4" fmla="*/ 3751 w 10000"/>
              <a:gd name="connsiteY4" fmla="*/ 9665 h 10000"/>
              <a:gd name="connsiteX5" fmla="*/ 2500 w 10000"/>
              <a:gd name="connsiteY5" fmla="*/ 9777 h 10000"/>
              <a:gd name="connsiteX6" fmla="*/ 1251 w 10000"/>
              <a:gd name="connsiteY6" fmla="*/ 9888 h 10000"/>
              <a:gd name="connsiteX7" fmla="*/ 0 w 10000"/>
              <a:gd name="connsiteY7" fmla="*/ 10000 h 10000"/>
              <a:gd name="connsiteX8" fmla="*/ 0 w 10000"/>
              <a:gd name="connsiteY8" fmla="*/ 7498 h 10000"/>
              <a:gd name="connsiteX9" fmla="*/ 0 w 10000"/>
              <a:gd name="connsiteY9" fmla="*/ 5000 h 10000"/>
              <a:gd name="connsiteX10" fmla="*/ 0 w 10000"/>
              <a:gd name="connsiteY10" fmla="*/ 2498 h 10000"/>
              <a:gd name="connsiteX11" fmla="*/ 0 w 10000"/>
              <a:gd name="connsiteY11" fmla="*/ 0 h 10000"/>
              <a:gd name="connsiteX12" fmla="*/ 1251 w 10000"/>
              <a:gd name="connsiteY12" fmla="*/ 0 h 10000"/>
              <a:gd name="connsiteX13" fmla="*/ 2500 w 10000"/>
              <a:gd name="connsiteY13" fmla="*/ 0 h 10000"/>
              <a:gd name="connsiteX14" fmla="*/ 3751 w 10000"/>
              <a:gd name="connsiteY14" fmla="*/ 0 h 10000"/>
              <a:gd name="connsiteX15" fmla="*/ 5000 w 10000"/>
              <a:gd name="connsiteY15" fmla="*/ 0 h 10000"/>
              <a:gd name="connsiteX16" fmla="*/ 6249 w 10000"/>
              <a:gd name="connsiteY16" fmla="*/ 0 h 10000"/>
              <a:gd name="connsiteX17" fmla="*/ 7500 w 10000"/>
              <a:gd name="connsiteY17" fmla="*/ 0 h 10000"/>
              <a:gd name="connsiteX18" fmla="*/ 8749 w 10000"/>
              <a:gd name="connsiteY18" fmla="*/ 0 h 10000"/>
              <a:gd name="connsiteX19" fmla="*/ 10000 w 10000"/>
              <a:gd name="connsiteY19" fmla="*/ 0 h 10000"/>
              <a:gd name="connsiteX20" fmla="*/ 10000 w 10000"/>
              <a:gd name="connsiteY20" fmla="*/ 2275 h 10000"/>
              <a:gd name="connsiteX21" fmla="*/ 10000 w 10000"/>
              <a:gd name="connsiteY21" fmla="*/ 4553 h 10000"/>
              <a:gd name="connsiteX22" fmla="*/ 10000 w 10000"/>
              <a:gd name="connsiteY22" fmla="*/ 6828 h 10000"/>
              <a:gd name="connsiteX23" fmla="*/ 10000 w 10000"/>
              <a:gd name="connsiteY23" fmla="*/ 9103 h 10000"/>
              <a:gd name="connsiteX0" fmla="*/ 7500 w 10000"/>
              <a:gd name="connsiteY0" fmla="*/ 9326 h 10000"/>
              <a:gd name="connsiteX1" fmla="*/ 6249 w 10000"/>
              <a:gd name="connsiteY1" fmla="*/ 9438 h 10000"/>
              <a:gd name="connsiteX2" fmla="*/ 5000 w 10000"/>
              <a:gd name="connsiteY2" fmla="*/ 9549 h 10000"/>
              <a:gd name="connsiteX3" fmla="*/ 3751 w 10000"/>
              <a:gd name="connsiteY3" fmla="*/ 9665 h 10000"/>
              <a:gd name="connsiteX4" fmla="*/ 2500 w 10000"/>
              <a:gd name="connsiteY4" fmla="*/ 9777 h 10000"/>
              <a:gd name="connsiteX5" fmla="*/ 1251 w 10000"/>
              <a:gd name="connsiteY5" fmla="*/ 9888 h 10000"/>
              <a:gd name="connsiteX6" fmla="*/ 0 w 10000"/>
              <a:gd name="connsiteY6" fmla="*/ 10000 h 10000"/>
              <a:gd name="connsiteX7" fmla="*/ 0 w 10000"/>
              <a:gd name="connsiteY7" fmla="*/ 7498 h 10000"/>
              <a:gd name="connsiteX8" fmla="*/ 0 w 10000"/>
              <a:gd name="connsiteY8" fmla="*/ 5000 h 10000"/>
              <a:gd name="connsiteX9" fmla="*/ 0 w 10000"/>
              <a:gd name="connsiteY9" fmla="*/ 2498 h 10000"/>
              <a:gd name="connsiteX10" fmla="*/ 0 w 10000"/>
              <a:gd name="connsiteY10" fmla="*/ 0 h 10000"/>
              <a:gd name="connsiteX11" fmla="*/ 1251 w 10000"/>
              <a:gd name="connsiteY11" fmla="*/ 0 h 10000"/>
              <a:gd name="connsiteX12" fmla="*/ 2500 w 10000"/>
              <a:gd name="connsiteY12" fmla="*/ 0 h 10000"/>
              <a:gd name="connsiteX13" fmla="*/ 3751 w 10000"/>
              <a:gd name="connsiteY13" fmla="*/ 0 h 10000"/>
              <a:gd name="connsiteX14" fmla="*/ 5000 w 10000"/>
              <a:gd name="connsiteY14" fmla="*/ 0 h 10000"/>
              <a:gd name="connsiteX15" fmla="*/ 6249 w 10000"/>
              <a:gd name="connsiteY15" fmla="*/ 0 h 10000"/>
              <a:gd name="connsiteX16" fmla="*/ 7500 w 10000"/>
              <a:gd name="connsiteY16" fmla="*/ 0 h 10000"/>
              <a:gd name="connsiteX17" fmla="*/ 8749 w 10000"/>
              <a:gd name="connsiteY17" fmla="*/ 0 h 10000"/>
              <a:gd name="connsiteX18" fmla="*/ 10000 w 10000"/>
              <a:gd name="connsiteY18" fmla="*/ 0 h 10000"/>
              <a:gd name="connsiteX19" fmla="*/ 10000 w 10000"/>
              <a:gd name="connsiteY19" fmla="*/ 2275 h 10000"/>
              <a:gd name="connsiteX20" fmla="*/ 10000 w 10000"/>
              <a:gd name="connsiteY20" fmla="*/ 4553 h 10000"/>
              <a:gd name="connsiteX21" fmla="*/ 10000 w 10000"/>
              <a:gd name="connsiteY21" fmla="*/ 6828 h 10000"/>
              <a:gd name="connsiteX22" fmla="*/ 10000 w 10000"/>
              <a:gd name="connsiteY22" fmla="*/ 9103 h 10000"/>
              <a:gd name="connsiteX0" fmla="*/ 6249 w 10000"/>
              <a:gd name="connsiteY0" fmla="*/ 9438 h 10000"/>
              <a:gd name="connsiteX1" fmla="*/ 5000 w 10000"/>
              <a:gd name="connsiteY1" fmla="*/ 9549 h 10000"/>
              <a:gd name="connsiteX2" fmla="*/ 3751 w 10000"/>
              <a:gd name="connsiteY2" fmla="*/ 9665 h 10000"/>
              <a:gd name="connsiteX3" fmla="*/ 2500 w 10000"/>
              <a:gd name="connsiteY3" fmla="*/ 9777 h 10000"/>
              <a:gd name="connsiteX4" fmla="*/ 1251 w 10000"/>
              <a:gd name="connsiteY4" fmla="*/ 9888 h 10000"/>
              <a:gd name="connsiteX5" fmla="*/ 0 w 10000"/>
              <a:gd name="connsiteY5" fmla="*/ 10000 h 10000"/>
              <a:gd name="connsiteX6" fmla="*/ 0 w 10000"/>
              <a:gd name="connsiteY6" fmla="*/ 7498 h 10000"/>
              <a:gd name="connsiteX7" fmla="*/ 0 w 10000"/>
              <a:gd name="connsiteY7" fmla="*/ 5000 h 10000"/>
              <a:gd name="connsiteX8" fmla="*/ 0 w 10000"/>
              <a:gd name="connsiteY8" fmla="*/ 2498 h 10000"/>
              <a:gd name="connsiteX9" fmla="*/ 0 w 10000"/>
              <a:gd name="connsiteY9" fmla="*/ 0 h 10000"/>
              <a:gd name="connsiteX10" fmla="*/ 1251 w 10000"/>
              <a:gd name="connsiteY10" fmla="*/ 0 h 10000"/>
              <a:gd name="connsiteX11" fmla="*/ 2500 w 10000"/>
              <a:gd name="connsiteY11" fmla="*/ 0 h 10000"/>
              <a:gd name="connsiteX12" fmla="*/ 3751 w 10000"/>
              <a:gd name="connsiteY12" fmla="*/ 0 h 10000"/>
              <a:gd name="connsiteX13" fmla="*/ 5000 w 10000"/>
              <a:gd name="connsiteY13" fmla="*/ 0 h 10000"/>
              <a:gd name="connsiteX14" fmla="*/ 6249 w 10000"/>
              <a:gd name="connsiteY14" fmla="*/ 0 h 10000"/>
              <a:gd name="connsiteX15" fmla="*/ 7500 w 10000"/>
              <a:gd name="connsiteY15" fmla="*/ 0 h 10000"/>
              <a:gd name="connsiteX16" fmla="*/ 8749 w 10000"/>
              <a:gd name="connsiteY16" fmla="*/ 0 h 10000"/>
              <a:gd name="connsiteX17" fmla="*/ 10000 w 10000"/>
              <a:gd name="connsiteY17" fmla="*/ 0 h 10000"/>
              <a:gd name="connsiteX18" fmla="*/ 10000 w 10000"/>
              <a:gd name="connsiteY18" fmla="*/ 2275 h 10000"/>
              <a:gd name="connsiteX19" fmla="*/ 10000 w 10000"/>
              <a:gd name="connsiteY19" fmla="*/ 4553 h 10000"/>
              <a:gd name="connsiteX20" fmla="*/ 10000 w 10000"/>
              <a:gd name="connsiteY20" fmla="*/ 6828 h 10000"/>
              <a:gd name="connsiteX21" fmla="*/ 10000 w 10000"/>
              <a:gd name="connsiteY21" fmla="*/ 9103 h 10000"/>
              <a:gd name="connsiteX0" fmla="*/ 5000 w 10000"/>
              <a:gd name="connsiteY0" fmla="*/ 9549 h 10000"/>
              <a:gd name="connsiteX1" fmla="*/ 3751 w 10000"/>
              <a:gd name="connsiteY1" fmla="*/ 9665 h 10000"/>
              <a:gd name="connsiteX2" fmla="*/ 2500 w 10000"/>
              <a:gd name="connsiteY2" fmla="*/ 9777 h 10000"/>
              <a:gd name="connsiteX3" fmla="*/ 1251 w 10000"/>
              <a:gd name="connsiteY3" fmla="*/ 9888 h 10000"/>
              <a:gd name="connsiteX4" fmla="*/ 0 w 10000"/>
              <a:gd name="connsiteY4" fmla="*/ 10000 h 10000"/>
              <a:gd name="connsiteX5" fmla="*/ 0 w 10000"/>
              <a:gd name="connsiteY5" fmla="*/ 7498 h 10000"/>
              <a:gd name="connsiteX6" fmla="*/ 0 w 10000"/>
              <a:gd name="connsiteY6" fmla="*/ 5000 h 10000"/>
              <a:gd name="connsiteX7" fmla="*/ 0 w 10000"/>
              <a:gd name="connsiteY7" fmla="*/ 2498 h 10000"/>
              <a:gd name="connsiteX8" fmla="*/ 0 w 10000"/>
              <a:gd name="connsiteY8" fmla="*/ 0 h 10000"/>
              <a:gd name="connsiteX9" fmla="*/ 1251 w 10000"/>
              <a:gd name="connsiteY9" fmla="*/ 0 h 10000"/>
              <a:gd name="connsiteX10" fmla="*/ 2500 w 10000"/>
              <a:gd name="connsiteY10" fmla="*/ 0 h 10000"/>
              <a:gd name="connsiteX11" fmla="*/ 3751 w 10000"/>
              <a:gd name="connsiteY11" fmla="*/ 0 h 10000"/>
              <a:gd name="connsiteX12" fmla="*/ 5000 w 10000"/>
              <a:gd name="connsiteY12" fmla="*/ 0 h 10000"/>
              <a:gd name="connsiteX13" fmla="*/ 6249 w 10000"/>
              <a:gd name="connsiteY13" fmla="*/ 0 h 10000"/>
              <a:gd name="connsiteX14" fmla="*/ 7500 w 10000"/>
              <a:gd name="connsiteY14" fmla="*/ 0 h 10000"/>
              <a:gd name="connsiteX15" fmla="*/ 8749 w 10000"/>
              <a:gd name="connsiteY15" fmla="*/ 0 h 10000"/>
              <a:gd name="connsiteX16" fmla="*/ 10000 w 10000"/>
              <a:gd name="connsiteY16" fmla="*/ 0 h 10000"/>
              <a:gd name="connsiteX17" fmla="*/ 10000 w 10000"/>
              <a:gd name="connsiteY17" fmla="*/ 2275 h 10000"/>
              <a:gd name="connsiteX18" fmla="*/ 10000 w 10000"/>
              <a:gd name="connsiteY18" fmla="*/ 4553 h 10000"/>
              <a:gd name="connsiteX19" fmla="*/ 10000 w 10000"/>
              <a:gd name="connsiteY19" fmla="*/ 6828 h 10000"/>
              <a:gd name="connsiteX20" fmla="*/ 10000 w 10000"/>
              <a:gd name="connsiteY20" fmla="*/ 9103 h 10000"/>
              <a:gd name="connsiteX0" fmla="*/ 3751 w 10000"/>
              <a:gd name="connsiteY0" fmla="*/ 9665 h 10000"/>
              <a:gd name="connsiteX1" fmla="*/ 2500 w 10000"/>
              <a:gd name="connsiteY1" fmla="*/ 9777 h 10000"/>
              <a:gd name="connsiteX2" fmla="*/ 1251 w 10000"/>
              <a:gd name="connsiteY2" fmla="*/ 9888 h 10000"/>
              <a:gd name="connsiteX3" fmla="*/ 0 w 10000"/>
              <a:gd name="connsiteY3" fmla="*/ 10000 h 10000"/>
              <a:gd name="connsiteX4" fmla="*/ 0 w 10000"/>
              <a:gd name="connsiteY4" fmla="*/ 7498 h 10000"/>
              <a:gd name="connsiteX5" fmla="*/ 0 w 10000"/>
              <a:gd name="connsiteY5" fmla="*/ 5000 h 10000"/>
              <a:gd name="connsiteX6" fmla="*/ 0 w 10000"/>
              <a:gd name="connsiteY6" fmla="*/ 2498 h 10000"/>
              <a:gd name="connsiteX7" fmla="*/ 0 w 10000"/>
              <a:gd name="connsiteY7" fmla="*/ 0 h 10000"/>
              <a:gd name="connsiteX8" fmla="*/ 1251 w 10000"/>
              <a:gd name="connsiteY8" fmla="*/ 0 h 10000"/>
              <a:gd name="connsiteX9" fmla="*/ 2500 w 10000"/>
              <a:gd name="connsiteY9" fmla="*/ 0 h 10000"/>
              <a:gd name="connsiteX10" fmla="*/ 3751 w 10000"/>
              <a:gd name="connsiteY10" fmla="*/ 0 h 10000"/>
              <a:gd name="connsiteX11" fmla="*/ 5000 w 10000"/>
              <a:gd name="connsiteY11" fmla="*/ 0 h 10000"/>
              <a:gd name="connsiteX12" fmla="*/ 6249 w 10000"/>
              <a:gd name="connsiteY12" fmla="*/ 0 h 10000"/>
              <a:gd name="connsiteX13" fmla="*/ 7500 w 10000"/>
              <a:gd name="connsiteY13" fmla="*/ 0 h 10000"/>
              <a:gd name="connsiteX14" fmla="*/ 8749 w 10000"/>
              <a:gd name="connsiteY14" fmla="*/ 0 h 10000"/>
              <a:gd name="connsiteX15" fmla="*/ 10000 w 10000"/>
              <a:gd name="connsiteY15" fmla="*/ 0 h 10000"/>
              <a:gd name="connsiteX16" fmla="*/ 10000 w 10000"/>
              <a:gd name="connsiteY16" fmla="*/ 2275 h 10000"/>
              <a:gd name="connsiteX17" fmla="*/ 10000 w 10000"/>
              <a:gd name="connsiteY17" fmla="*/ 4553 h 10000"/>
              <a:gd name="connsiteX18" fmla="*/ 10000 w 10000"/>
              <a:gd name="connsiteY18" fmla="*/ 6828 h 10000"/>
              <a:gd name="connsiteX19" fmla="*/ 10000 w 10000"/>
              <a:gd name="connsiteY19" fmla="*/ 9103 h 10000"/>
              <a:gd name="connsiteX0" fmla="*/ 2500 w 10000"/>
              <a:gd name="connsiteY0" fmla="*/ 9777 h 10000"/>
              <a:gd name="connsiteX1" fmla="*/ 1251 w 10000"/>
              <a:gd name="connsiteY1" fmla="*/ 9888 h 10000"/>
              <a:gd name="connsiteX2" fmla="*/ 0 w 10000"/>
              <a:gd name="connsiteY2" fmla="*/ 10000 h 10000"/>
              <a:gd name="connsiteX3" fmla="*/ 0 w 10000"/>
              <a:gd name="connsiteY3" fmla="*/ 7498 h 10000"/>
              <a:gd name="connsiteX4" fmla="*/ 0 w 10000"/>
              <a:gd name="connsiteY4" fmla="*/ 5000 h 10000"/>
              <a:gd name="connsiteX5" fmla="*/ 0 w 10000"/>
              <a:gd name="connsiteY5" fmla="*/ 2498 h 10000"/>
              <a:gd name="connsiteX6" fmla="*/ 0 w 10000"/>
              <a:gd name="connsiteY6" fmla="*/ 0 h 10000"/>
              <a:gd name="connsiteX7" fmla="*/ 1251 w 10000"/>
              <a:gd name="connsiteY7" fmla="*/ 0 h 10000"/>
              <a:gd name="connsiteX8" fmla="*/ 2500 w 10000"/>
              <a:gd name="connsiteY8" fmla="*/ 0 h 10000"/>
              <a:gd name="connsiteX9" fmla="*/ 3751 w 10000"/>
              <a:gd name="connsiteY9" fmla="*/ 0 h 10000"/>
              <a:gd name="connsiteX10" fmla="*/ 5000 w 10000"/>
              <a:gd name="connsiteY10" fmla="*/ 0 h 10000"/>
              <a:gd name="connsiteX11" fmla="*/ 6249 w 10000"/>
              <a:gd name="connsiteY11" fmla="*/ 0 h 10000"/>
              <a:gd name="connsiteX12" fmla="*/ 7500 w 10000"/>
              <a:gd name="connsiteY12" fmla="*/ 0 h 10000"/>
              <a:gd name="connsiteX13" fmla="*/ 8749 w 10000"/>
              <a:gd name="connsiteY13" fmla="*/ 0 h 10000"/>
              <a:gd name="connsiteX14" fmla="*/ 10000 w 10000"/>
              <a:gd name="connsiteY14" fmla="*/ 0 h 10000"/>
              <a:gd name="connsiteX15" fmla="*/ 10000 w 10000"/>
              <a:gd name="connsiteY15" fmla="*/ 2275 h 10000"/>
              <a:gd name="connsiteX16" fmla="*/ 10000 w 10000"/>
              <a:gd name="connsiteY16" fmla="*/ 4553 h 10000"/>
              <a:gd name="connsiteX17" fmla="*/ 10000 w 10000"/>
              <a:gd name="connsiteY17" fmla="*/ 6828 h 10000"/>
              <a:gd name="connsiteX18" fmla="*/ 10000 w 10000"/>
              <a:gd name="connsiteY18" fmla="*/ 9103 h 10000"/>
              <a:gd name="connsiteX0" fmla="*/ 1251 w 10000"/>
              <a:gd name="connsiteY0" fmla="*/ 9888 h 10000"/>
              <a:gd name="connsiteX1" fmla="*/ 0 w 10000"/>
              <a:gd name="connsiteY1" fmla="*/ 10000 h 10000"/>
              <a:gd name="connsiteX2" fmla="*/ 0 w 10000"/>
              <a:gd name="connsiteY2" fmla="*/ 7498 h 10000"/>
              <a:gd name="connsiteX3" fmla="*/ 0 w 10000"/>
              <a:gd name="connsiteY3" fmla="*/ 5000 h 10000"/>
              <a:gd name="connsiteX4" fmla="*/ 0 w 10000"/>
              <a:gd name="connsiteY4" fmla="*/ 2498 h 10000"/>
              <a:gd name="connsiteX5" fmla="*/ 0 w 10000"/>
              <a:gd name="connsiteY5" fmla="*/ 0 h 10000"/>
              <a:gd name="connsiteX6" fmla="*/ 1251 w 10000"/>
              <a:gd name="connsiteY6" fmla="*/ 0 h 10000"/>
              <a:gd name="connsiteX7" fmla="*/ 2500 w 10000"/>
              <a:gd name="connsiteY7" fmla="*/ 0 h 10000"/>
              <a:gd name="connsiteX8" fmla="*/ 3751 w 10000"/>
              <a:gd name="connsiteY8" fmla="*/ 0 h 10000"/>
              <a:gd name="connsiteX9" fmla="*/ 5000 w 10000"/>
              <a:gd name="connsiteY9" fmla="*/ 0 h 10000"/>
              <a:gd name="connsiteX10" fmla="*/ 6249 w 10000"/>
              <a:gd name="connsiteY10" fmla="*/ 0 h 10000"/>
              <a:gd name="connsiteX11" fmla="*/ 7500 w 10000"/>
              <a:gd name="connsiteY11" fmla="*/ 0 h 10000"/>
              <a:gd name="connsiteX12" fmla="*/ 8749 w 10000"/>
              <a:gd name="connsiteY12" fmla="*/ 0 h 10000"/>
              <a:gd name="connsiteX13" fmla="*/ 10000 w 10000"/>
              <a:gd name="connsiteY13" fmla="*/ 0 h 10000"/>
              <a:gd name="connsiteX14" fmla="*/ 10000 w 10000"/>
              <a:gd name="connsiteY14" fmla="*/ 2275 h 10000"/>
              <a:gd name="connsiteX15" fmla="*/ 10000 w 10000"/>
              <a:gd name="connsiteY15" fmla="*/ 4553 h 10000"/>
              <a:gd name="connsiteX16" fmla="*/ 10000 w 10000"/>
              <a:gd name="connsiteY16" fmla="*/ 6828 h 10000"/>
              <a:gd name="connsiteX17" fmla="*/ 10000 w 10000"/>
              <a:gd name="connsiteY17" fmla="*/ 9103 h 10000"/>
              <a:gd name="connsiteX0" fmla="*/ 0 w 10000"/>
              <a:gd name="connsiteY0" fmla="*/ 10000 h 10000"/>
              <a:gd name="connsiteX1" fmla="*/ 0 w 10000"/>
              <a:gd name="connsiteY1" fmla="*/ 7498 h 10000"/>
              <a:gd name="connsiteX2" fmla="*/ 0 w 10000"/>
              <a:gd name="connsiteY2" fmla="*/ 5000 h 10000"/>
              <a:gd name="connsiteX3" fmla="*/ 0 w 10000"/>
              <a:gd name="connsiteY3" fmla="*/ 2498 h 10000"/>
              <a:gd name="connsiteX4" fmla="*/ 0 w 10000"/>
              <a:gd name="connsiteY4" fmla="*/ 0 h 10000"/>
              <a:gd name="connsiteX5" fmla="*/ 1251 w 10000"/>
              <a:gd name="connsiteY5" fmla="*/ 0 h 10000"/>
              <a:gd name="connsiteX6" fmla="*/ 2500 w 10000"/>
              <a:gd name="connsiteY6" fmla="*/ 0 h 10000"/>
              <a:gd name="connsiteX7" fmla="*/ 3751 w 10000"/>
              <a:gd name="connsiteY7" fmla="*/ 0 h 10000"/>
              <a:gd name="connsiteX8" fmla="*/ 5000 w 10000"/>
              <a:gd name="connsiteY8" fmla="*/ 0 h 10000"/>
              <a:gd name="connsiteX9" fmla="*/ 6249 w 10000"/>
              <a:gd name="connsiteY9" fmla="*/ 0 h 10000"/>
              <a:gd name="connsiteX10" fmla="*/ 7500 w 10000"/>
              <a:gd name="connsiteY10" fmla="*/ 0 h 10000"/>
              <a:gd name="connsiteX11" fmla="*/ 8749 w 10000"/>
              <a:gd name="connsiteY11" fmla="*/ 0 h 10000"/>
              <a:gd name="connsiteX12" fmla="*/ 10000 w 10000"/>
              <a:gd name="connsiteY12" fmla="*/ 0 h 10000"/>
              <a:gd name="connsiteX13" fmla="*/ 10000 w 10000"/>
              <a:gd name="connsiteY13" fmla="*/ 2275 h 10000"/>
              <a:gd name="connsiteX14" fmla="*/ 10000 w 10000"/>
              <a:gd name="connsiteY14" fmla="*/ 4553 h 10000"/>
              <a:gd name="connsiteX15" fmla="*/ 10000 w 10000"/>
              <a:gd name="connsiteY15" fmla="*/ 6828 h 10000"/>
              <a:gd name="connsiteX16" fmla="*/ 10000 w 10000"/>
              <a:gd name="connsiteY16" fmla="*/ 9103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000" h="10000">
                <a:moveTo>
                  <a:pt x="0" y="10000"/>
                </a:moveTo>
                <a:lnTo>
                  <a:pt x="0" y="7498"/>
                </a:lnTo>
                <a:lnTo>
                  <a:pt x="0" y="5000"/>
                </a:lnTo>
                <a:lnTo>
                  <a:pt x="0" y="2498"/>
                </a:lnTo>
                <a:lnTo>
                  <a:pt x="0" y="0"/>
                </a:lnTo>
                <a:lnTo>
                  <a:pt x="1251" y="0"/>
                </a:lnTo>
                <a:lnTo>
                  <a:pt x="2500" y="0"/>
                </a:lnTo>
                <a:lnTo>
                  <a:pt x="3751" y="0"/>
                </a:lnTo>
                <a:lnTo>
                  <a:pt x="5000" y="0"/>
                </a:lnTo>
                <a:lnTo>
                  <a:pt x="6249" y="0"/>
                </a:lnTo>
                <a:lnTo>
                  <a:pt x="7500" y="0"/>
                </a:lnTo>
                <a:lnTo>
                  <a:pt x="8749" y="0"/>
                </a:lnTo>
                <a:lnTo>
                  <a:pt x="10000" y="0"/>
                </a:lnTo>
                <a:lnTo>
                  <a:pt x="10000" y="2275"/>
                </a:lnTo>
                <a:lnTo>
                  <a:pt x="10000" y="4553"/>
                </a:lnTo>
                <a:lnTo>
                  <a:pt x="10000" y="6828"/>
                </a:lnTo>
                <a:lnTo>
                  <a:pt x="10000" y="9103"/>
                </a:lnTo>
              </a:path>
            </a:pathLst>
          </a:custGeom>
          <a:noFill/>
          <a:ln w="15875" cap="sq">
            <a:solidFill>
              <a:schemeClr val="bg1"/>
            </a:solidFill>
            <a:miter lim="800000"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3200"/>
          </a:p>
        </p:txBody>
      </p:sp>
      <p:grpSp>
        <p:nvGrpSpPr>
          <p:cNvPr id="20" name="Ryhmitä 19"/>
          <p:cNvGrpSpPr/>
          <p:nvPr userDrawn="1"/>
        </p:nvGrpSpPr>
        <p:grpSpPr>
          <a:xfrm>
            <a:off x="234952" y="4882648"/>
            <a:ext cx="11724217" cy="1920073"/>
            <a:chOff x="176213" y="3661985"/>
            <a:chExt cx="8793163" cy="1440055"/>
          </a:xfrm>
        </p:grpSpPr>
        <p:sp>
          <p:nvSpPr>
            <p:cNvPr id="21" name="Freeform 33"/>
            <p:cNvSpPr>
              <a:spLocks/>
            </p:cNvSpPr>
            <p:nvPr userDrawn="1"/>
          </p:nvSpPr>
          <p:spPr bwMode="auto">
            <a:xfrm>
              <a:off x="176213" y="3661985"/>
              <a:ext cx="8793163" cy="1365629"/>
            </a:xfrm>
            <a:custGeom>
              <a:avLst/>
              <a:gdLst>
                <a:gd name="T0" fmla="*/ 4999 w 5539"/>
                <a:gd name="T1" fmla="*/ 3019 h 3061"/>
                <a:gd name="T2" fmla="*/ 4996 w 5539"/>
                <a:gd name="T3" fmla="*/ 3017 h 3061"/>
                <a:gd name="T4" fmla="*/ 4993 w 5539"/>
                <a:gd name="T5" fmla="*/ 3015 h 3061"/>
                <a:gd name="T6" fmla="*/ 4991 w 5539"/>
                <a:gd name="T7" fmla="*/ 3012 h 3061"/>
                <a:gd name="T8" fmla="*/ 4985 w 5539"/>
                <a:gd name="T9" fmla="*/ 3009 h 3061"/>
                <a:gd name="T10" fmla="*/ 4982 w 5539"/>
                <a:gd name="T11" fmla="*/ 3008 h 3061"/>
                <a:gd name="T12" fmla="*/ 4979 w 5539"/>
                <a:gd name="T13" fmla="*/ 3008 h 3061"/>
                <a:gd name="T14" fmla="*/ 4974 w 5539"/>
                <a:gd name="T15" fmla="*/ 3007 h 3061"/>
                <a:gd name="T16" fmla="*/ 4971 w 5539"/>
                <a:gd name="T17" fmla="*/ 3008 h 3061"/>
                <a:gd name="T18" fmla="*/ 4968 w 5539"/>
                <a:gd name="T19" fmla="*/ 3008 h 3061"/>
                <a:gd name="T20" fmla="*/ 4962 w 5539"/>
                <a:gd name="T21" fmla="*/ 3011 h 3061"/>
                <a:gd name="T22" fmla="*/ 4959 w 5539"/>
                <a:gd name="T23" fmla="*/ 3012 h 3061"/>
                <a:gd name="T24" fmla="*/ 4957 w 5539"/>
                <a:gd name="T25" fmla="*/ 3014 h 3061"/>
                <a:gd name="T26" fmla="*/ 4951 w 5539"/>
                <a:gd name="T27" fmla="*/ 3019 h 3061"/>
                <a:gd name="T28" fmla="*/ 4331 w 5539"/>
                <a:gd name="T29" fmla="*/ 3019 h 3061"/>
                <a:gd name="T30" fmla="*/ 3713 w 5539"/>
                <a:gd name="T31" fmla="*/ 3019 h 3061"/>
                <a:gd name="T32" fmla="*/ 3093 w 5539"/>
                <a:gd name="T33" fmla="*/ 3019 h 3061"/>
                <a:gd name="T34" fmla="*/ 2475 w 5539"/>
                <a:gd name="T35" fmla="*/ 3019 h 3061"/>
                <a:gd name="T36" fmla="*/ 1855 w 5539"/>
                <a:gd name="T37" fmla="*/ 3019 h 3061"/>
                <a:gd name="T38" fmla="*/ 1237 w 5539"/>
                <a:gd name="T39" fmla="*/ 3019 h 3061"/>
                <a:gd name="T40" fmla="*/ 619 w 5539"/>
                <a:gd name="T41" fmla="*/ 3019 h 3061"/>
                <a:gd name="T42" fmla="*/ 0 w 5539"/>
                <a:gd name="T43" fmla="*/ 3019 h 3061"/>
                <a:gd name="T44" fmla="*/ 0 w 5539"/>
                <a:gd name="T45" fmla="*/ 2418 h 3061"/>
                <a:gd name="T46" fmla="*/ 0 w 5539"/>
                <a:gd name="T47" fmla="*/ 1813 h 3061"/>
                <a:gd name="T48" fmla="*/ 0 w 5539"/>
                <a:gd name="T49" fmla="*/ 1209 h 3061"/>
                <a:gd name="T50" fmla="*/ 0 w 5539"/>
                <a:gd name="T51" fmla="*/ 604 h 3061"/>
                <a:gd name="T52" fmla="*/ 0 w 5539"/>
                <a:gd name="T53" fmla="*/ 0 h 3061"/>
                <a:gd name="T54" fmla="*/ 692 w 5539"/>
                <a:gd name="T55" fmla="*/ 0 h 3061"/>
                <a:gd name="T56" fmla="*/ 1384 w 5539"/>
                <a:gd name="T57" fmla="*/ 0 h 3061"/>
                <a:gd name="T58" fmla="*/ 2077 w 5539"/>
                <a:gd name="T59" fmla="*/ 0 h 3061"/>
                <a:gd name="T60" fmla="*/ 2769 w 5539"/>
                <a:gd name="T61" fmla="*/ 0 h 3061"/>
                <a:gd name="T62" fmla="*/ 3461 w 5539"/>
                <a:gd name="T63" fmla="*/ 0 h 3061"/>
                <a:gd name="T64" fmla="*/ 4154 w 5539"/>
                <a:gd name="T65" fmla="*/ 0 h 3061"/>
                <a:gd name="T66" fmla="*/ 4846 w 5539"/>
                <a:gd name="T67" fmla="*/ 0 h 3061"/>
                <a:gd name="T68" fmla="*/ 5539 w 5539"/>
                <a:gd name="T69" fmla="*/ 0 h 3061"/>
                <a:gd name="T70" fmla="*/ 5539 w 5539"/>
                <a:gd name="T71" fmla="*/ 550 h 3061"/>
                <a:gd name="T72" fmla="*/ 5539 w 5539"/>
                <a:gd name="T73" fmla="*/ 1101 h 3061"/>
                <a:gd name="T74" fmla="*/ 5539 w 5539"/>
                <a:gd name="T75" fmla="*/ 1651 h 3061"/>
                <a:gd name="T76" fmla="*/ 5539 w 5539"/>
                <a:gd name="T77" fmla="*/ 2201 h 3061"/>
                <a:gd name="T78" fmla="*/ 5539 w 5539"/>
                <a:gd name="T79" fmla="*/ 2610 h 3061"/>
                <a:gd name="T80" fmla="*/ 5539 w 5539"/>
                <a:gd name="T81" fmla="*/ 3019 h 3061"/>
                <a:gd name="T82" fmla="*/ 5142 w 5539"/>
                <a:gd name="T83" fmla="*/ 3019 h 3061"/>
                <a:gd name="T84" fmla="*/ 5120 w 5539"/>
                <a:gd name="T85" fmla="*/ 2970 h 3061"/>
                <a:gd name="T86" fmla="*/ 5097 w 5539"/>
                <a:gd name="T87" fmla="*/ 3061 h 3061"/>
                <a:gd name="T88" fmla="*/ 5073 w 5539"/>
                <a:gd name="T89" fmla="*/ 2903 h 3061"/>
                <a:gd name="T90" fmla="*/ 5064 w 5539"/>
                <a:gd name="T91" fmla="*/ 2903 h 3061"/>
                <a:gd name="T92" fmla="*/ 5037 w 5539"/>
                <a:gd name="T93" fmla="*/ 3019 h 3061"/>
                <a:gd name="T94" fmla="*/ 4999 w 5539"/>
                <a:gd name="T95" fmla="*/ 3019 h 3061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59 w 10000"/>
                <a:gd name="connsiteY44" fmla="*/ 9484 h 10000"/>
                <a:gd name="connsiteX45" fmla="*/ 8748 w 10000"/>
                <a:gd name="connsiteY45" fmla="*/ 9308 h 10000"/>
                <a:gd name="connsiteX46" fmla="*/ 9094 w 10000"/>
                <a:gd name="connsiteY46" fmla="*/ 9863 h 10000"/>
                <a:gd name="connsiteX47" fmla="*/ 9025 w 10000"/>
                <a:gd name="connsiteY47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59 w 10000"/>
                <a:gd name="connsiteY44" fmla="*/ 9484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1797 h 10000"/>
                <a:gd name="connsiteX35" fmla="*/ 10000 w 10000"/>
                <a:gd name="connsiteY35" fmla="*/ 3597 h 10000"/>
                <a:gd name="connsiteX36" fmla="*/ 10000 w 10000"/>
                <a:gd name="connsiteY36" fmla="*/ 5394 h 10000"/>
                <a:gd name="connsiteX37" fmla="*/ 10000 w 10000"/>
                <a:gd name="connsiteY37" fmla="*/ 7190 h 10000"/>
                <a:gd name="connsiteX38" fmla="*/ 10000 w 10000"/>
                <a:gd name="connsiteY38" fmla="*/ 8527 h 10000"/>
                <a:gd name="connsiteX39" fmla="*/ 10000 w 10000"/>
                <a:gd name="connsiteY39" fmla="*/ 9863 h 10000"/>
                <a:gd name="connsiteX40" fmla="*/ 9283 w 10000"/>
                <a:gd name="connsiteY40" fmla="*/ 9863 h 10000"/>
                <a:gd name="connsiteX41" fmla="*/ 9248 w 10000"/>
                <a:gd name="connsiteY41" fmla="*/ 9690 h 10000"/>
                <a:gd name="connsiteX42" fmla="*/ 9202 w 10000"/>
                <a:gd name="connsiteY42" fmla="*/ 10000 h 10000"/>
                <a:gd name="connsiteX43" fmla="*/ 9148 w 10000"/>
                <a:gd name="connsiteY43" fmla="*/ 9477 h 10000"/>
                <a:gd name="connsiteX44" fmla="*/ 9094 w 10000"/>
                <a:gd name="connsiteY44" fmla="*/ 9863 h 10000"/>
                <a:gd name="connsiteX45" fmla="*/ 9025 w 10000"/>
                <a:gd name="connsiteY45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3597 h 10000"/>
                <a:gd name="connsiteX35" fmla="*/ 10000 w 10000"/>
                <a:gd name="connsiteY35" fmla="*/ 5394 h 10000"/>
                <a:gd name="connsiteX36" fmla="*/ 10000 w 10000"/>
                <a:gd name="connsiteY36" fmla="*/ 7190 h 10000"/>
                <a:gd name="connsiteX37" fmla="*/ 10000 w 10000"/>
                <a:gd name="connsiteY37" fmla="*/ 8527 h 10000"/>
                <a:gd name="connsiteX38" fmla="*/ 10000 w 10000"/>
                <a:gd name="connsiteY38" fmla="*/ 9863 h 10000"/>
                <a:gd name="connsiteX39" fmla="*/ 9283 w 10000"/>
                <a:gd name="connsiteY39" fmla="*/ 9863 h 10000"/>
                <a:gd name="connsiteX40" fmla="*/ 9248 w 10000"/>
                <a:gd name="connsiteY40" fmla="*/ 9690 h 10000"/>
                <a:gd name="connsiteX41" fmla="*/ 9202 w 10000"/>
                <a:gd name="connsiteY41" fmla="*/ 10000 h 10000"/>
                <a:gd name="connsiteX42" fmla="*/ 9148 w 10000"/>
                <a:gd name="connsiteY42" fmla="*/ 9477 h 10000"/>
                <a:gd name="connsiteX43" fmla="*/ 9094 w 10000"/>
                <a:gd name="connsiteY43" fmla="*/ 9863 h 10000"/>
                <a:gd name="connsiteX44" fmla="*/ 9025 w 10000"/>
                <a:gd name="connsiteY44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5394 h 10000"/>
                <a:gd name="connsiteX35" fmla="*/ 10000 w 10000"/>
                <a:gd name="connsiteY35" fmla="*/ 7190 h 10000"/>
                <a:gd name="connsiteX36" fmla="*/ 10000 w 10000"/>
                <a:gd name="connsiteY36" fmla="*/ 8527 h 10000"/>
                <a:gd name="connsiteX37" fmla="*/ 10000 w 10000"/>
                <a:gd name="connsiteY37" fmla="*/ 9863 h 10000"/>
                <a:gd name="connsiteX38" fmla="*/ 9283 w 10000"/>
                <a:gd name="connsiteY38" fmla="*/ 9863 h 10000"/>
                <a:gd name="connsiteX39" fmla="*/ 9248 w 10000"/>
                <a:gd name="connsiteY39" fmla="*/ 9690 h 10000"/>
                <a:gd name="connsiteX40" fmla="*/ 9202 w 10000"/>
                <a:gd name="connsiteY40" fmla="*/ 10000 h 10000"/>
                <a:gd name="connsiteX41" fmla="*/ 9148 w 10000"/>
                <a:gd name="connsiteY41" fmla="*/ 9477 h 10000"/>
                <a:gd name="connsiteX42" fmla="*/ 9094 w 10000"/>
                <a:gd name="connsiteY42" fmla="*/ 9863 h 10000"/>
                <a:gd name="connsiteX43" fmla="*/ 9025 w 10000"/>
                <a:gd name="connsiteY43" fmla="*/ 9863 h 10000"/>
                <a:gd name="connsiteX0" fmla="*/ 10000 w 10104"/>
                <a:gd name="connsiteY0" fmla="*/ 5394 h 10000"/>
                <a:gd name="connsiteX1" fmla="*/ 10000 w 10104"/>
                <a:gd name="connsiteY1" fmla="*/ 7190 h 10000"/>
                <a:gd name="connsiteX2" fmla="*/ 10000 w 10104"/>
                <a:gd name="connsiteY2" fmla="*/ 8527 h 10000"/>
                <a:gd name="connsiteX3" fmla="*/ 10000 w 10104"/>
                <a:gd name="connsiteY3" fmla="*/ 9863 h 10000"/>
                <a:gd name="connsiteX4" fmla="*/ 9283 w 10104"/>
                <a:gd name="connsiteY4" fmla="*/ 9863 h 10000"/>
                <a:gd name="connsiteX5" fmla="*/ 9248 w 10104"/>
                <a:gd name="connsiteY5" fmla="*/ 9690 h 10000"/>
                <a:gd name="connsiteX6" fmla="*/ 9202 w 10104"/>
                <a:gd name="connsiteY6" fmla="*/ 10000 h 10000"/>
                <a:gd name="connsiteX7" fmla="*/ 9148 w 10104"/>
                <a:gd name="connsiteY7" fmla="*/ 9477 h 10000"/>
                <a:gd name="connsiteX8" fmla="*/ 9094 w 10104"/>
                <a:gd name="connsiteY8" fmla="*/ 9863 h 10000"/>
                <a:gd name="connsiteX9" fmla="*/ 9025 w 10104"/>
                <a:gd name="connsiteY9" fmla="*/ 9863 h 10000"/>
                <a:gd name="connsiteX10" fmla="*/ 9020 w 10104"/>
                <a:gd name="connsiteY10" fmla="*/ 9856 h 10000"/>
                <a:gd name="connsiteX11" fmla="*/ 9014 w 10104"/>
                <a:gd name="connsiteY11" fmla="*/ 9850 h 10000"/>
                <a:gd name="connsiteX12" fmla="*/ 9011 w 10104"/>
                <a:gd name="connsiteY12" fmla="*/ 9840 h 10000"/>
                <a:gd name="connsiteX13" fmla="*/ 9000 w 10104"/>
                <a:gd name="connsiteY13" fmla="*/ 9830 h 10000"/>
                <a:gd name="connsiteX14" fmla="*/ 8994 w 10104"/>
                <a:gd name="connsiteY14" fmla="*/ 9827 h 10000"/>
                <a:gd name="connsiteX15" fmla="*/ 8989 w 10104"/>
                <a:gd name="connsiteY15" fmla="*/ 9827 h 10000"/>
                <a:gd name="connsiteX16" fmla="*/ 8980 w 10104"/>
                <a:gd name="connsiteY16" fmla="*/ 9824 h 10000"/>
                <a:gd name="connsiteX17" fmla="*/ 8975 w 10104"/>
                <a:gd name="connsiteY17" fmla="*/ 9827 h 10000"/>
                <a:gd name="connsiteX18" fmla="*/ 8969 w 10104"/>
                <a:gd name="connsiteY18" fmla="*/ 9827 h 10000"/>
                <a:gd name="connsiteX19" fmla="*/ 8958 w 10104"/>
                <a:gd name="connsiteY19" fmla="*/ 9837 h 10000"/>
                <a:gd name="connsiteX20" fmla="*/ 8953 w 10104"/>
                <a:gd name="connsiteY20" fmla="*/ 9840 h 10000"/>
                <a:gd name="connsiteX21" fmla="*/ 8949 w 10104"/>
                <a:gd name="connsiteY21" fmla="*/ 9846 h 10000"/>
                <a:gd name="connsiteX22" fmla="*/ 8938 w 10104"/>
                <a:gd name="connsiteY22" fmla="*/ 9863 h 10000"/>
                <a:gd name="connsiteX23" fmla="*/ 7819 w 10104"/>
                <a:gd name="connsiteY23" fmla="*/ 9863 h 10000"/>
                <a:gd name="connsiteX24" fmla="*/ 6703 w 10104"/>
                <a:gd name="connsiteY24" fmla="*/ 9863 h 10000"/>
                <a:gd name="connsiteX25" fmla="*/ 5584 w 10104"/>
                <a:gd name="connsiteY25" fmla="*/ 9863 h 10000"/>
                <a:gd name="connsiteX26" fmla="*/ 4468 w 10104"/>
                <a:gd name="connsiteY26" fmla="*/ 9863 h 10000"/>
                <a:gd name="connsiteX27" fmla="*/ 3349 w 10104"/>
                <a:gd name="connsiteY27" fmla="*/ 9863 h 10000"/>
                <a:gd name="connsiteX28" fmla="*/ 2233 w 10104"/>
                <a:gd name="connsiteY28" fmla="*/ 9863 h 10000"/>
                <a:gd name="connsiteX29" fmla="*/ 1118 w 10104"/>
                <a:gd name="connsiteY29" fmla="*/ 9863 h 10000"/>
                <a:gd name="connsiteX30" fmla="*/ 0 w 10104"/>
                <a:gd name="connsiteY30" fmla="*/ 9863 h 10000"/>
                <a:gd name="connsiteX31" fmla="*/ 0 w 10104"/>
                <a:gd name="connsiteY31" fmla="*/ 7899 h 10000"/>
                <a:gd name="connsiteX32" fmla="*/ 0 w 10104"/>
                <a:gd name="connsiteY32" fmla="*/ 5923 h 10000"/>
                <a:gd name="connsiteX33" fmla="*/ 0 w 10104"/>
                <a:gd name="connsiteY33" fmla="*/ 3950 h 10000"/>
                <a:gd name="connsiteX34" fmla="*/ 0 w 10104"/>
                <a:gd name="connsiteY34" fmla="*/ 1973 h 10000"/>
                <a:gd name="connsiteX35" fmla="*/ 0 w 10104"/>
                <a:gd name="connsiteY35" fmla="*/ 0 h 10000"/>
                <a:gd name="connsiteX36" fmla="*/ 1249 w 10104"/>
                <a:gd name="connsiteY36" fmla="*/ 0 h 10000"/>
                <a:gd name="connsiteX37" fmla="*/ 2499 w 10104"/>
                <a:gd name="connsiteY37" fmla="*/ 0 h 10000"/>
                <a:gd name="connsiteX38" fmla="*/ 3750 w 10104"/>
                <a:gd name="connsiteY38" fmla="*/ 0 h 10000"/>
                <a:gd name="connsiteX39" fmla="*/ 4999 w 10104"/>
                <a:gd name="connsiteY39" fmla="*/ 0 h 10000"/>
                <a:gd name="connsiteX40" fmla="*/ 6248 w 10104"/>
                <a:gd name="connsiteY40" fmla="*/ 0 h 10000"/>
                <a:gd name="connsiteX41" fmla="*/ 7500 w 10104"/>
                <a:gd name="connsiteY41" fmla="*/ 0 h 10000"/>
                <a:gd name="connsiteX42" fmla="*/ 8749 w 10104"/>
                <a:gd name="connsiteY42" fmla="*/ 0 h 10000"/>
                <a:gd name="connsiteX43" fmla="*/ 10104 w 10104"/>
                <a:gd name="connsiteY43" fmla="*/ 5582 h 10000"/>
                <a:gd name="connsiteX0" fmla="*/ 10000 w 10000"/>
                <a:gd name="connsiteY0" fmla="*/ 5394 h 10000"/>
                <a:gd name="connsiteX1" fmla="*/ 10000 w 10000"/>
                <a:gd name="connsiteY1" fmla="*/ 7190 h 10000"/>
                <a:gd name="connsiteX2" fmla="*/ 10000 w 10000"/>
                <a:gd name="connsiteY2" fmla="*/ 8527 h 10000"/>
                <a:gd name="connsiteX3" fmla="*/ 10000 w 10000"/>
                <a:gd name="connsiteY3" fmla="*/ 9863 h 10000"/>
                <a:gd name="connsiteX4" fmla="*/ 9283 w 10000"/>
                <a:gd name="connsiteY4" fmla="*/ 9863 h 10000"/>
                <a:gd name="connsiteX5" fmla="*/ 9248 w 10000"/>
                <a:gd name="connsiteY5" fmla="*/ 9690 h 10000"/>
                <a:gd name="connsiteX6" fmla="*/ 9202 w 10000"/>
                <a:gd name="connsiteY6" fmla="*/ 10000 h 10000"/>
                <a:gd name="connsiteX7" fmla="*/ 9148 w 10000"/>
                <a:gd name="connsiteY7" fmla="*/ 9477 h 10000"/>
                <a:gd name="connsiteX8" fmla="*/ 9094 w 10000"/>
                <a:gd name="connsiteY8" fmla="*/ 9863 h 10000"/>
                <a:gd name="connsiteX9" fmla="*/ 9025 w 10000"/>
                <a:gd name="connsiteY9" fmla="*/ 9863 h 10000"/>
                <a:gd name="connsiteX10" fmla="*/ 9020 w 10000"/>
                <a:gd name="connsiteY10" fmla="*/ 9856 h 10000"/>
                <a:gd name="connsiteX11" fmla="*/ 9014 w 10000"/>
                <a:gd name="connsiteY11" fmla="*/ 9850 h 10000"/>
                <a:gd name="connsiteX12" fmla="*/ 9011 w 10000"/>
                <a:gd name="connsiteY12" fmla="*/ 9840 h 10000"/>
                <a:gd name="connsiteX13" fmla="*/ 9000 w 10000"/>
                <a:gd name="connsiteY13" fmla="*/ 9830 h 10000"/>
                <a:gd name="connsiteX14" fmla="*/ 8994 w 10000"/>
                <a:gd name="connsiteY14" fmla="*/ 9827 h 10000"/>
                <a:gd name="connsiteX15" fmla="*/ 8989 w 10000"/>
                <a:gd name="connsiteY15" fmla="*/ 9827 h 10000"/>
                <a:gd name="connsiteX16" fmla="*/ 8980 w 10000"/>
                <a:gd name="connsiteY16" fmla="*/ 9824 h 10000"/>
                <a:gd name="connsiteX17" fmla="*/ 8975 w 10000"/>
                <a:gd name="connsiteY17" fmla="*/ 9827 h 10000"/>
                <a:gd name="connsiteX18" fmla="*/ 8969 w 10000"/>
                <a:gd name="connsiteY18" fmla="*/ 9827 h 10000"/>
                <a:gd name="connsiteX19" fmla="*/ 8958 w 10000"/>
                <a:gd name="connsiteY19" fmla="*/ 9837 h 10000"/>
                <a:gd name="connsiteX20" fmla="*/ 8953 w 10000"/>
                <a:gd name="connsiteY20" fmla="*/ 9840 h 10000"/>
                <a:gd name="connsiteX21" fmla="*/ 8949 w 10000"/>
                <a:gd name="connsiteY21" fmla="*/ 9846 h 10000"/>
                <a:gd name="connsiteX22" fmla="*/ 8938 w 10000"/>
                <a:gd name="connsiteY22" fmla="*/ 9863 h 10000"/>
                <a:gd name="connsiteX23" fmla="*/ 7819 w 10000"/>
                <a:gd name="connsiteY23" fmla="*/ 9863 h 10000"/>
                <a:gd name="connsiteX24" fmla="*/ 6703 w 10000"/>
                <a:gd name="connsiteY24" fmla="*/ 9863 h 10000"/>
                <a:gd name="connsiteX25" fmla="*/ 5584 w 10000"/>
                <a:gd name="connsiteY25" fmla="*/ 9863 h 10000"/>
                <a:gd name="connsiteX26" fmla="*/ 4468 w 10000"/>
                <a:gd name="connsiteY26" fmla="*/ 9863 h 10000"/>
                <a:gd name="connsiteX27" fmla="*/ 3349 w 10000"/>
                <a:gd name="connsiteY27" fmla="*/ 9863 h 10000"/>
                <a:gd name="connsiteX28" fmla="*/ 2233 w 10000"/>
                <a:gd name="connsiteY28" fmla="*/ 9863 h 10000"/>
                <a:gd name="connsiteX29" fmla="*/ 1118 w 10000"/>
                <a:gd name="connsiteY29" fmla="*/ 9863 h 10000"/>
                <a:gd name="connsiteX30" fmla="*/ 0 w 10000"/>
                <a:gd name="connsiteY30" fmla="*/ 9863 h 10000"/>
                <a:gd name="connsiteX31" fmla="*/ 0 w 10000"/>
                <a:gd name="connsiteY31" fmla="*/ 7899 h 10000"/>
                <a:gd name="connsiteX32" fmla="*/ 0 w 10000"/>
                <a:gd name="connsiteY32" fmla="*/ 5923 h 10000"/>
                <a:gd name="connsiteX33" fmla="*/ 0 w 10000"/>
                <a:gd name="connsiteY33" fmla="*/ 3950 h 10000"/>
                <a:gd name="connsiteX34" fmla="*/ 0 w 10000"/>
                <a:gd name="connsiteY34" fmla="*/ 1973 h 10000"/>
                <a:gd name="connsiteX35" fmla="*/ 0 w 10000"/>
                <a:gd name="connsiteY35" fmla="*/ 0 h 10000"/>
                <a:gd name="connsiteX36" fmla="*/ 1249 w 10000"/>
                <a:gd name="connsiteY36" fmla="*/ 0 h 10000"/>
                <a:gd name="connsiteX37" fmla="*/ 2499 w 10000"/>
                <a:gd name="connsiteY37" fmla="*/ 0 h 10000"/>
                <a:gd name="connsiteX38" fmla="*/ 3750 w 10000"/>
                <a:gd name="connsiteY38" fmla="*/ 0 h 10000"/>
                <a:gd name="connsiteX39" fmla="*/ 4999 w 10000"/>
                <a:gd name="connsiteY39" fmla="*/ 0 h 10000"/>
                <a:gd name="connsiteX40" fmla="*/ 6248 w 10000"/>
                <a:gd name="connsiteY40" fmla="*/ 0 h 10000"/>
                <a:gd name="connsiteX41" fmla="*/ 7500 w 10000"/>
                <a:gd name="connsiteY41" fmla="*/ 0 h 10000"/>
                <a:gd name="connsiteX42" fmla="*/ 8749 w 10000"/>
                <a:gd name="connsiteY42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39" fmla="*/ 6248 w 10000"/>
                <a:gd name="connsiteY39" fmla="*/ 0 h 10000"/>
                <a:gd name="connsiteX40" fmla="*/ 7500 w 10000"/>
                <a:gd name="connsiteY40" fmla="*/ 0 h 10000"/>
                <a:gd name="connsiteX41" fmla="*/ 8749 w 10000"/>
                <a:gd name="connsiteY41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39" fmla="*/ 6248 w 10000"/>
                <a:gd name="connsiteY39" fmla="*/ 0 h 10000"/>
                <a:gd name="connsiteX40" fmla="*/ 7500 w 10000"/>
                <a:gd name="connsiteY40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39" fmla="*/ 6248 w 10000"/>
                <a:gd name="connsiteY39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38" fmla="*/ 4999 w 10000"/>
                <a:gd name="connsiteY38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37" fmla="*/ 3750 w 10000"/>
                <a:gd name="connsiteY37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36" fmla="*/ 2499 w 10000"/>
                <a:gd name="connsiteY36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35" fmla="*/ 1249 w 10000"/>
                <a:gd name="connsiteY35" fmla="*/ 0 h 10000"/>
                <a:gd name="connsiteX0" fmla="*/ 10000 w 10000"/>
                <a:gd name="connsiteY0" fmla="*/ 7190 h 10000"/>
                <a:gd name="connsiteX1" fmla="*/ 10000 w 10000"/>
                <a:gd name="connsiteY1" fmla="*/ 8527 h 10000"/>
                <a:gd name="connsiteX2" fmla="*/ 10000 w 10000"/>
                <a:gd name="connsiteY2" fmla="*/ 9863 h 10000"/>
                <a:gd name="connsiteX3" fmla="*/ 9283 w 10000"/>
                <a:gd name="connsiteY3" fmla="*/ 9863 h 10000"/>
                <a:gd name="connsiteX4" fmla="*/ 9248 w 10000"/>
                <a:gd name="connsiteY4" fmla="*/ 9690 h 10000"/>
                <a:gd name="connsiteX5" fmla="*/ 9202 w 10000"/>
                <a:gd name="connsiteY5" fmla="*/ 10000 h 10000"/>
                <a:gd name="connsiteX6" fmla="*/ 9148 w 10000"/>
                <a:gd name="connsiteY6" fmla="*/ 9477 h 10000"/>
                <a:gd name="connsiteX7" fmla="*/ 9094 w 10000"/>
                <a:gd name="connsiteY7" fmla="*/ 9863 h 10000"/>
                <a:gd name="connsiteX8" fmla="*/ 9025 w 10000"/>
                <a:gd name="connsiteY8" fmla="*/ 9863 h 10000"/>
                <a:gd name="connsiteX9" fmla="*/ 9020 w 10000"/>
                <a:gd name="connsiteY9" fmla="*/ 9856 h 10000"/>
                <a:gd name="connsiteX10" fmla="*/ 9014 w 10000"/>
                <a:gd name="connsiteY10" fmla="*/ 9850 h 10000"/>
                <a:gd name="connsiteX11" fmla="*/ 9011 w 10000"/>
                <a:gd name="connsiteY11" fmla="*/ 9840 h 10000"/>
                <a:gd name="connsiteX12" fmla="*/ 9000 w 10000"/>
                <a:gd name="connsiteY12" fmla="*/ 9830 h 10000"/>
                <a:gd name="connsiteX13" fmla="*/ 8994 w 10000"/>
                <a:gd name="connsiteY13" fmla="*/ 9827 h 10000"/>
                <a:gd name="connsiteX14" fmla="*/ 8989 w 10000"/>
                <a:gd name="connsiteY14" fmla="*/ 9827 h 10000"/>
                <a:gd name="connsiteX15" fmla="*/ 8980 w 10000"/>
                <a:gd name="connsiteY15" fmla="*/ 9824 h 10000"/>
                <a:gd name="connsiteX16" fmla="*/ 8975 w 10000"/>
                <a:gd name="connsiteY16" fmla="*/ 9827 h 10000"/>
                <a:gd name="connsiteX17" fmla="*/ 8969 w 10000"/>
                <a:gd name="connsiteY17" fmla="*/ 9827 h 10000"/>
                <a:gd name="connsiteX18" fmla="*/ 8958 w 10000"/>
                <a:gd name="connsiteY18" fmla="*/ 9837 h 10000"/>
                <a:gd name="connsiteX19" fmla="*/ 8953 w 10000"/>
                <a:gd name="connsiteY19" fmla="*/ 9840 h 10000"/>
                <a:gd name="connsiteX20" fmla="*/ 8949 w 10000"/>
                <a:gd name="connsiteY20" fmla="*/ 9846 h 10000"/>
                <a:gd name="connsiteX21" fmla="*/ 8938 w 10000"/>
                <a:gd name="connsiteY21" fmla="*/ 9863 h 10000"/>
                <a:gd name="connsiteX22" fmla="*/ 7819 w 10000"/>
                <a:gd name="connsiteY22" fmla="*/ 9863 h 10000"/>
                <a:gd name="connsiteX23" fmla="*/ 6703 w 10000"/>
                <a:gd name="connsiteY23" fmla="*/ 9863 h 10000"/>
                <a:gd name="connsiteX24" fmla="*/ 5584 w 10000"/>
                <a:gd name="connsiteY24" fmla="*/ 9863 h 10000"/>
                <a:gd name="connsiteX25" fmla="*/ 4468 w 10000"/>
                <a:gd name="connsiteY25" fmla="*/ 9863 h 10000"/>
                <a:gd name="connsiteX26" fmla="*/ 3349 w 10000"/>
                <a:gd name="connsiteY26" fmla="*/ 9863 h 10000"/>
                <a:gd name="connsiteX27" fmla="*/ 2233 w 10000"/>
                <a:gd name="connsiteY27" fmla="*/ 9863 h 10000"/>
                <a:gd name="connsiteX28" fmla="*/ 1118 w 10000"/>
                <a:gd name="connsiteY28" fmla="*/ 9863 h 10000"/>
                <a:gd name="connsiteX29" fmla="*/ 0 w 10000"/>
                <a:gd name="connsiteY29" fmla="*/ 9863 h 10000"/>
                <a:gd name="connsiteX30" fmla="*/ 0 w 10000"/>
                <a:gd name="connsiteY30" fmla="*/ 7899 h 10000"/>
                <a:gd name="connsiteX31" fmla="*/ 0 w 10000"/>
                <a:gd name="connsiteY31" fmla="*/ 5923 h 10000"/>
                <a:gd name="connsiteX32" fmla="*/ 0 w 10000"/>
                <a:gd name="connsiteY32" fmla="*/ 3950 h 10000"/>
                <a:gd name="connsiteX33" fmla="*/ 0 w 10000"/>
                <a:gd name="connsiteY33" fmla="*/ 1973 h 10000"/>
                <a:gd name="connsiteX34" fmla="*/ 0 w 10000"/>
                <a:gd name="connsiteY34" fmla="*/ 0 h 10000"/>
                <a:gd name="connsiteX0" fmla="*/ 10000 w 10000"/>
                <a:gd name="connsiteY0" fmla="*/ 5217 h 8027"/>
                <a:gd name="connsiteX1" fmla="*/ 10000 w 10000"/>
                <a:gd name="connsiteY1" fmla="*/ 6554 h 8027"/>
                <a:gd name="connsiteX2" fmla="*/ 10000 w 10000"/>
                <a:gd name="connsiteY2" fmla="*/ 7890 h 8027"/>
                <a:gd name="connsiteX3" fmla="*/ 9283 w 10000"/>
                <a:gd name="connsiteY3" fmla="*/ 7890 h 8027"/>
                <a:gd name="connsiteX4" fmla="*/ 9248 w 10000"/>
                <a:gd name="connsiteY4" fmla="*/ 7717 h 8027"/>
                <a:gd name="connsiteX5" fmla="*/ 9202 w 10000"/>
                <a:gd name="connsiteY5" fmla="*/ 8027 h 8027"/>
                <a:gd name="connsiteX6" fmla="*/ 9148 w 10000"/>
                <a:gd name="connsiteY6" fmla="*/ 7504 h 8027"/>
                <a:gd name="connsiteX7" fmla="*/ 9094 w 10000"/>
                <a:gd name="connsiteY7" fmla="*/ 7890 h 8027"/>
                <a:gd name="connsiteX8" fmla="*/ 9025 w 10000"/>
                <a:gd name="connsiteY8" fmla="*/ 7890 h 8027"/>
                <a:gd name="connsiteX9" fmla="*/ 9020 w 10000"/>
                <a:gd name="connsiteY9" fmla="*/ 7883 h 8027"/>
                <a:gd name="connsiteX10" fmla="*/ 9014 w 10000"/>
                <a:gd name="connsiteY10" fmla="*/ 7877 h 8027"/>
                <a:gd name="connsiteX11" fmla="*/ 9011 w 10000"/>
                <a:gd name="connsiteY11" fmla="*/ 7867 h 8027"/>
                <a:gd name="connsiteX12" fmla="*/ 9000 w 10000"/>
                <a:gd name="connsiteY12" fmla="*/ 7857 h 8027"/>
                <a:gd name="connsiteX13" fmla="*/ 8994 w 10000"/>
                <a:gd name="connsiteY13" fmla="*/ 7854 h 8027"/>
                <a:gd name="connsiteX14" fmla="*/ 8989 w 10000"/>
                <a:gd name="connsiteY14" fmla="*/ 7854 h 8027"/>
                <a:gd name="connsiteX15" fmla="*/ 8980 w 10000"/>
                <a:gd name="connsiteY15" fmla="*/ 7851 h 8027"/>
                <a:gd name="connsiteX16" fmla="*/ 8975 w 10000"/>
                <a:gd name="connsiteY16" fmla="*/ 7854 h 8027"/>
                <a:gd name="connsiteX17" fmla="*/ 8969 w 10000"/>
                <a:gd name="connsiteY17" fmla="*/ 7854 h 8027"/>
                <a:gd name="connsiteX18" fmla="*/ 8958 w 10000"/>
                <a:gd name="connsiteY18" fmla="*/ 7864 h 8027"/>
                <a:gd name="connsiteX19" fmla="*/ 8953 w 10000"/>
                <a:gd name="connsiteY19" fmla="*/ 7867 h 8027"/>
                <a:gd name="connsiteX20" fmla="*/ 8949 w 10000"/>
                <a:gd name="connsiteY20" fmla="*/ 7873 h 8027"/>
                <a:gd name="connsiteX21" fmla="*/ 8938 w 10000"/>
                <a:gd name="connsiteY21" fmla="*/ 7890 h 8027"/>
                <a:gd name="connsiteX22" fmla="*/ 7819 w 10000"/>
                <a:gd name="connsiteY22" fmla="*/ 7890 h 8027"/>
                <a:gd name="connsiteX23" fmla="*/ 6703 w 10000"/>
                <a:gd name="connsiteY23" fmla="*/ 7890 h 8027"/>
                <a:gd name="connsiteX24" fmla="*/ 5584 w 10000"/>
                <a:gd name="connsiteY24" fmla="*/ 7890 h 8027"/>
                <a:gd name="connsiteX25" fmla="*/ 4468 w 10000"/>
                <a:gd name="connsiteY25" fmla="*/ 7890 h 8027"/>
                <a:gd name="connsiteX26" fmla="*/ 3349 w 10000"/>
                <a:gd name="connsiteY26" fmla="*/ 7890 h 8027"/>
                <a:gd name="connsiteX27" fmla="*/ 2233 w 10000"/>
                <a:gd name="connsiteY27" fmla="*/ 7890 h 8027"/>
                <a:gd name="connsiteX28" fmla="*/ 1118 w 10000"/>
                <a:gd name="connsiteY28" fmla="*/ 7890 h 8027"/>
                <a:gd name="connsiteX29" fmla="*/ 0 w 10000"/>
                <a:gd name="connsiteY29" fmla="*/ 7890 h 8027"/>
                <a:gd name="connsiteX30" fmla="*/ 0 w 10000"/>
                <a:gd name="connsiteY30" fmla="*/ 5926 h 8027"/>
                <a:gd name="connsiteX31" fmla="*/ 0 w 10000"/>
                <a:gd name="connsiteY31" fmla="*/ 3950 h 8027"/>
                <a:gd name="connsiteX32" fmla="*/ 0 w 10000"/>
                <a:gd name="connsiteY32" fmla="*/ 1977 h 8027"/>
                <a:gd name="connsiteX33" fmla="*/ 0 w 10000"/>
                <a:gd name="connsiteY33" fmla="*/ 0 h 8027"/>
                <a:gd name="connsiteX0" fmla="*/ 10000 w 10000"/>
                <a:gd name="connsiteY0" fmla="*/ 4036 h 7537"/>
                <a:gd name="connsiteX1" fmla="*/ 10000 w 10000"/>
                <a:gd name="connsiteY1" fmla="*/ 5702 h 7537"/>
                <a:gd name="connsiteX2" fmla="*/ 10000 w 10000"/>
                <a:gd name="connsiteY2" fmla="*/ 7366 h 7537"/>
                <a:gd name="connsiteX3" fmla="*/ 9283 w 10000"/>
                <a:gd name="connsiteY3" fmla="*/ 7366 h 7537"/>
                <a:gd name="connsiteX4" fmla="*/ 9248 w 10000"/>
                <a:gd name="connsiteY4" fmla="*/ 7151 h 7537"/>
                <a:gd name="connsiteX5" fmla="*/ 9202 w 10000"/>
                <a:gd name="connsiteY5" fmla="*/ 7537 h 7537"/>
                <a:gd name="connsiteX6" fmla="*/ 9148 w 10000"/>
                <a:gd name="connsiteY6" fmla="*/ 6885 h 7537"/>
                <a:gd name="connsiteX7" fmla="*/ 9094 w 10000"/>
                <a:gd name="connsiteY7" fmla="*/ 7366 h 7537"/>
                <a:gd name="connsiteX8" fmla="*/ 9025 w 10000"/>
                <a:gd name="connsiteY8" fmla="*/ 7366 h 7537"/>
                <a:gd name="connsiteX9" fmla="*/ 9020 w 10000"/>
                <a:gd name="connsiteY9" fmla="*/ 7358 h 7537"/>
                <a:gd name="connsiteX10" fmla="*/ 9014 w 10000"/>
                <a:gd name="connsiteY10" fmla="*/ 7350 h 7537"/>
                <a:gd name="connsiteX11" fmla="*/ 9011 w 10000"/>
                <a:gd name="connsiteY11" fmla="*/ 7338 h 7537"/>
                <a:gd name="connsiteX12" fmla="*/ 9000 w 10000"/>
                <a:gd name="connsiteY12" fmla="*/ 7325 h 7537"/>
                <a:gd name="connsiteX13" fmla="*/ 8994 w 10000"/>
                <a:gd name="connsiteY13" fmla="*/ 7321 h 7537"/>
                <a:gd name="connsiteX14" fmla="*/ 8989 w 10000"/>
                <a:gd name="connsiteY14" fmla="*/ 7321 h 7537"/>
                <a:gd name="connsiteX15" fmla="*/ 8980 w 10000"/>
                <a:gd name="connsiteY15" fmla="*/ 7318 h 7537"/>
                <a:gd name="connsiteX16" fmla="*/ 8975 w 10000"/>
                <a:gd name="connsiteY16" fmla="*/ 7321 h 7537"/>
                <a:gd name="connsiteX17" fmla="*/ 8969 w 10000"/>
                <a:gd name="connsiteY17" fmla="*/ 7321 h 7537"/>
                <a:gd name="connsiteX18" fmla="*/ 8958 w 10000"/>
                <a:gd name="connsiteY18" fmla="*/ 7334 h 7537"/>
                <a:gd name="connsiteX19" fmla="*/ 8953 w 10000"/>
                <a:gd name="connsiteY19" fmla="*/ 7338 h 7537"/>
                <a:gd name="connsiteX20" fmla="*/ 8949 w 10000"/>
                <a:gd name="connsiteY20" fmla="*/ 7345 h 7537"/>
                <a:gd name="connsiteX21" fmla="*/ 8938 w 10000"/>
                <a:gd name="connsiteY21" fmla="*/ 7366 h 7537"/>
                <a:gd name="connsiteX22" fmla="*/ 7819 w 10000"/>
                <a:gd name="connsiteY22" fmla="*/ 7366 h 7537"/>
                <a:gd name="connsiteX23" fmla="*/ 6703 w 10000"/>
                <a:gd name="connsiteY23" fmla="*/ 7366 h 7537"/>
                <a:gd name="connsiteX24" fmla="*/ 5584 w 10000"/>
                <a:gd name="connsiteY24" fmla="*/ 7366 h 7537"/>
                <a:gd name="connsiteX25" fmla="*/ 4468 w 10000"/>
                <a:gd name="connsiteY25" fmla="*/ 7366 h 7537"/>
                <a:gd name="connsiteX26" fmla="*/ 3349 w 10000"/>
                <a:gd name="connsiteY26" fmla="*/ 7366 h 7537"/>
                <a:gd name="connsiteX27" fmla="*/ 2233 w 10000"/>
                <a:gd name="connsiteY27" fmla="*/ 7366 h 7537"/>
                <a:gd name="connsiteX28" fmla="*/ 1118 w 10000"/>
                <a:gd name="connsiteY28" fmla="*/ 7366 h 7537"/>
                <a:gd name="connsiteX29" fmla="*/ 0 w 10000"/>
                <a:gd name="connsiteY29" fmla="*/ 7366 h 7537"/>
                <a:gd name="connsiteX30" fmla="*/ 0 w 10000"/>
                <a:gd name="connsiteY30" fmla="*/ 4920 h 7537"/>
                <a:gd name="connsiteX31" fmla="*/ 0 w 10000"/>
                <a:gd name="connsiteY31" fmla="*/ 2458 h 7537"/>
                <a:gd name="connsiteX32" fmla="*/ 0 w 10000"/>
                <a:gd name="connsiteY32" fmla="*/ 0 h 7537"/>
                <a:gd name="connsiteX0" fmla="*/ 10000 w 10000"/>
                <a:gd name="connsiteY0" fmla="*/ 2094 h 6739"/>
                <a:gd name="connsiteX1" fmla="*/ 10000 w 10000"/>
                <a:gd name="connsiteY1" fmla="*/ 4304 h 6739"/>
                <a:gd name="connsiteX2" fmla="*/ 10000 w 10000"/>
                <a:gd name="connsiteY2" fmla="*/ 6512 h 6739"/>
                <a:gd name="connsiteX3" fmla="*/ 9283 w 10000"/>
                <a:gd name="connsiteY3" fmla="*/ 6512 h 6739"/>
                <a:gd name="connsiteX4" fmla="*/ 9248 w 10000"/>
                <a:gd name="connsiteY4" fmla="*/ 6227 h 6739"/>
                <a:gd name="connsiteX5" fmla="*/ 9202 w 10000"/>
                <a:gd name="connsiteY5" fmla="*/ 6739 h 6739"/>
                <a:gd name="connsiteX6" fmla="*/ 9148 w 10000"/>
                <a:gd name="connsiteY6" fmla="*/ 5874 h 6739"/>
                <a:gd name="connsiteX7" fmla="*/ 9094 w 10000"/>
                <a:gd name="connsiteY7" fmla="*/ 6512 h 6739"/>
                <a:gd name="connsiteX8" fmla="*/ 9025 w 10000"/>
                <a:gd name="connsiteY8" fmla="*/ 6512 h 6739"/>
                <a:gd name="connsiteX9" fmla="*/ 9020 w 10000"/>
                <a:gd name="connsiteY9" fmla="*/ 6502 h 6739"/>
                <a:gd name="connsiteX10" fmla="*/ 9014 w 10000"/>
                <a:gd name="connsiteY10" fmla="*/ 6491 h 6739"/>
                <a:gd name="connsiteX11" fmla="*/ 9011 w 10000"/>
                <a:gd name="connsiteY11" fmla="*/ 6475 h 6739"/>
                <a:gd name="connsiteX12" fmla="*/ 9000 w 10000"/>
                <a:gd name="connsiteY12" fmla="*/ 6458 h 6739"/>
                <a:gd name="connsiteX13" fmla="*/ 8994 w 10000"/>
                <a:gd name="connsiteY13" fmla="*/ 6452 h 6739"/>
                <a:gd name="connsiteX14" fmla="*/ 8989 w 10000"/>
                <a:gd name="connsiteY14" fmla="*/ 6452 h 6739"/>
                <a:gd name="connsiteX15" fmla="*/ 8980 w 10000"/>
                <a:gd name="connsiteY15" fmla="*/ 6448 h 6739"/>
                <a:gd name="connsiteX16" fmla="*/ 8975 w 10000"/>
                <a:gd name="connsiteY16" fmla="*/ 6452 h 6739"/>
                <a:gd name="connsiteX17" fmla="*/ 8969 w 10000"/>
                <a:gd name="connsiteY17" fmla="*/ 6452 h 6739"/>
                <a:gd name="connsiteX18" fmla="*/ 8958 w 10000"/>
                <a:gd name="connsiteY18" fmla="*/ 6470 h 6739"/>
                <a:gd name="connsiteX19" fmla="*/ 8953 w 10000"/>
                <a:gd name="connsiteY19" fmla="*/ 6475 h 6739"/>
                <a:gd name="connsiteX20" fmla="*/ 8949 w 10000"/>
                <a:gd name="connsiteY20" fmla="*/ 6484 h 6739"/>
                <a:gd name="connsiteX21" fmla="*/ 8938 w 10000"/>
                <a:gd name="connsiteY21" fmla="*/ 6512 h 6739"/>
                <a:gd name="connsiteX22" fmla="*/ 7819 w 10000"/>
                <a:gd name="connsiteY22" fmla="*/ 6512 h 6739"/>
                <a:gd name="connsiteX23" fmla="*/ 6703 w 10000"/>
                <a:gd name="connsiteY23" fmla="*/ 6512 h 6739"/>
                <a:gd name="connsiteX24" fmla="*/ 5584 w 10000"/>
                <a:gd name="connsiteY24" fmla="*/ 6512 h 6739"/>
                <a:gd name="connsiteX25" fmla="*/ 4468 w 10000"/>
                <a:gd name="connsiteY25" fmla="*/ 6512 h 6739"/>
                <a:gd name="connsiteX26" fmla="*/ 3349 w 10000"/>
                <a:gd name="connsiteY26" fmla="*/ 6512 h 6739"/>
                <a:gd name="connsiteX27" fmla="*/ 2233 w 10000"/>
                <a:gd name="connsiteY27" fmla="*/ 6512 h 6739"/>
                <a:gd name="connsiteX28" fmla="*/ 1118 w 10000"/>
                <a:gd name="connsiteY28" fmla="*/ 6512 h 6739"/>
                <a:gd name="connsiteX29" fmla="*/ 0 w 10000"/>
                <a:gd name="connsiteY29" fmla="*/ 6512 h 6739"/>
                <a:gd name="connsiteX30" fmla="*/ 0 w 10000"/>
                <a:gd name="connsiteY30" fmla="*/ 3267 h 6739"/>
                <a:gd name="connsiteX31" fmla="*/ 0 w 10000"/>
                <a:gd name="connsiteY31" fmla="*/ 0 h 6739"/>
                <a:gd name="connsiteX0" fmla="*/ 10000 w 10000"/>
                <a:gd name="connsiteY0" fmla="*/ 0 h 6893"/>
                <a:gd name="connsiteX1" fmla="*/ 10000 w 10000"/>
                <a:gd name="connsiteY1" fmla="*/ 3280 h 6893"/>
                <a:gd name="connsiteX2" fmla="*/ 10000 w 10000"/>
                <a:gd name="connsiteY2" fmla="*/ 6556 h 6893"/>
                <a:gd name="connsiteX3" fmla="*/ 9283 w 10000"/>
                <a:gd name="connsiteY3" fmla="*/ 6556 h 6893"/>
                <a:gd name="connsiteX4" fmla="*/ 9248 w 10000"/>
                <a:gd name="connsiteY4" fmla="*/ 6133 h 6893"/>
                <a:gd name="connsiteX5" fmla="*/ 9202 w 10000"/>
                <a:gd name="connsiteY5" fmla="*/ 6893 h 6893"/>
                <a:gd name="connsiteX6" fmla="*/ 9148 w 10000"/>
                <a:gd name="connsiteY6" fmla="*/ 5609 h 6893"/>
                <a:gd name="connsiteX7" fmla="*/ 9094 w 10000"/>
                <a:gd name="connsiteY7" fmla="*/ 6556 h 6893"/>
                <a:gd name="connsiteX8" fmla="*/ 9025 w 10000"/>
                <a:gd name="connsiteY8" fmla="*/ 6556 h 6893"/>
                <a:gd name="connsiteX9" fmla="*/ 9020 w 10000"/>
                <a:gd name="connsiteY9" fmla="*/ 6541 h 6893"/>
                <a:gd name="connsiteX10" fmla="*/ 9014 w 10000"/>
                <a:gd name="connsiteY10" fmla="*/ 6525 h 6893"/>
                <a:gd name="connsiteX11" fmla="*/ 9011 w 10000"/>
                <a:gd name="connsiteY11" fmla="*/ 6501 h 6893"/>
                <a:gd name="connsiteX12" fmla="*/ 9000 w 10000"/>
                <a:gd name="connsiteY12" fmla="*/ 6476 h 6893"/>
                <a:gd name="connsiteX13" fmla="*/ 8994 w 10000"/>
                <a:gd name="connsiteY13" fmla="*/ 6467 h 6893"/>
                <a:gd name="connsiteX14" fmla="*/ 8989 w 10000"/>
                <a:gd name="connsiteY14" fmla="*/ 6467 h 6893"/>
                <a:gd name="connsiteX15" fmla="*/ 8980 w 10000"/>
                <a:gd name="connsiteY15" fmla="*/ 6461 h 6893"/>
                <a:gd name="connsiteX16" fmla="*/ 8975 w 10000"/>
                <a:gd name="connsiteY16" fmla="*/ 6467 h 6893"/>
                <a:gd name="connsiteX17" fmla="*/ 8969 w 10000"/>
                <a:gd name="connsiteY17" fmla="*/ 6467 h 6893"/>
                <a:gd name="connsiteX18" fmla="*/ 8958 w 10000"/>
                <a:gd name="connsiteY18" fmla="*/ 6494 h 6893"/>
                <a:gd name="connsiteX19" fmla="*/ 8953 w 10000"/>
                <a:gd name="connsiteY19" fmla="*/ 6501 h 6893"/>
                <a:gd name="connsiteX20" fmla="*/ 8949 w 10000"/>
                <a:gd name="connsiteY20" fmla="*/ 6515 h 6893"/>
                <a:gd name="connsiteX21" fmla="*/ 8938 w 10000"/>
                <a:gd name="connsiteY21" fmla="*/ 6556 h 6893"/>
                <a:gd name="connsiteX22" fmla="*/ 7819 w 10000"/>
                <a:gd name="connsiteY22" fmla="*/ 6556 h 6893"/>
                <a:gd name="connsiteX23" fmla="*/ 6703 w 10000"/>
                <a:gd name="connsiteY23" fmla="*/ 6556 h 6893"/>
                <a:gd name="connsiteX24" fmla="*/ 5584 w 10000"/>
                <a:gd name="connsiteY24" fmla="*/ 6556 h 6893"/>
                <a:gd name="connsiteX25" fmla="*/ 4468 w 10000"/>
                <a:gd name="connsiteY25" fmla="*/ 6556 h 6893"/>
                <a:gd name="connsiteX26" fmla="*/ 3349 w 10000"/>
                <a:gd name="connsiteY26" fmla="*/ 6556 h 6893"/>
                <a:gd name="connsiteX27" fmla="*/ 2233 w 10000"/>
                <a:gd name="connsiteY27" fmla="*/ 6556 h 6893"/>
                <a:gd name="connsiteX28" fmla="*/ 1118 w 10000"/>
                <a:gd name="connsiteY28" fmla="*/ 6556 h 6893"/>
                <a:gd name="connsiteX29" fmla="*/ 0 w 10000"/>
                <a:gd name="connsiteY29" fmla="*/ 6556 h 6893"/>
                <a:gd name="connsiteX30" fmla="*/ 0 w 10000"/>
                <a:gd name="connsiteY30" fmla="*/ 1741 h 6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0000" h="6893">
                  <a:moveTo>
                    <a:pt x="10000" y="0"/>
                  </a:moveTo>
                  <a:lnTo>
                    <a:pt x="10000" y="3280"/>
                  </a:lnTo>
                  <a:lnTo>
                    <a:pt x="10000" y="6556"/>
                  </a:lnTo>
                  <a:lnTo>
                    <a:pt x="9283" y="6556"/>
                  </a:lnTo>
                  <a:cubicBezTo>
                    <a:pt x="9270" y="6427"/>
                    <a:pt x="9286" y="6584"/>
                    <a:pt x="9248" y="6133"/>
                  </a:cubicBezTo>
                  <a:cubicBezTo>
                    <a:pt x="9233" y="6386"/>
                    <a:pt x="9217" y="6641"/>
                    <a:pt x="9202" y="6893"/>
                  </a:cubicBezTo>
                  <a:cubicBezTo>
                    <a:pt x="9188" y="6472"/>
                    <a:pt x="9142" y="5626"/>
                    <a:pt x="9148" y="5609"/>
                  </a:cubicBezTo>
                  <a:cubicBezTo>
                    <a:pt x="9144" y="5633"/>
                    <a:pt x="9116" y="6248"/>
                    <a:pt x="9094" y="6556"/>
                  </a:cubicBezTo>
                  <a:lnTo>
                    <a:pt x="9025" y="6556"/>
                  </a:lnTo>
                  <a:cubicBezTo>
                    <a:pt x="9023" y="6552"/>
                    <a:pt x="9022" y="6544"/>
                    <a:pt x="9020" y="6541"/>
                  </a:cubicBezTo>
                  <a:cubicBezTo>
                    <a:pt x="9018" y="6535"/>
                    <a:pt x="9016" y="6531"/>
                    <a:pt x="9014" y="6525"/>
                  </a:cubicBezTo>
                  <a:cubicBezTo>
                    <a:pt x="9013" y="6518"/>
                    <a:pt x="9012" y="6507"/>
                    <a:pt x="9011" y="6501"/>
                  </a:cubicBezTo>
                  <a:cubicBezTo>
                    <a:pt x="9007" y="6494"/>
                    <a:pt x="9004" y="6483"/>
                    <a:pt x="9000" y="6476"/>
                  </a:cubicBezTo>
                  <a:lnTo>
                    <a:pt x="8994" y="6467"/>
                  </a:lnTo>
                  <a:lnTo>
                    <a:pt x="8989" y="6467"/>
                  </a:lnTo>
                  <a:cubicBezTo>
                    <a:pt x="8986" y="6466"/>
                    <a:pt x="8983" y="6463"/>
                    <a:pt x="8980" y="6461"/>
                  </a:cubicBezTo>
                  <a:cubicBezTo>
                    <a:pt x="8978" y="6464"/>
                    <a:pt x="8977" y="6466"/>
                    <a:pt x="8975" y="6467"/>
                  </a:cubicBezTo>
                  <a:lnTo>
                    <a:pt x="8969" y="6467"/>
                  </a:lnTo>
                  <a:cubicBezTo>
                    <a:pt x="8965" y="6476"/>
                    <a:pt x="8962" y="6485"/>
                    <a:pt x="8958" y="6494"/>
                  </a:cubicBezTo>
                  <a:cubicBezTo>
                    <a:pt x="8956" y="6495"/>
                    <a:pt x="8955" y="6497"/>
                    <a:pt x="8953" y="6501"/>
                  </a:cubicBezTo>
                  <a:cubicBezTo>
                    <a:pt x="8952" y="6506"/>
                    <a:pt x="8950" y="6512"/>
                    <a:pt x="8949" y="6515"/>
                  </a:cubicBezTo>
                  <a:cubicBezTo>
                    <a:pt x="8945" y="6531"/>
                    <a:pt x="8942" y="6543"/>
                    <a:pt x="8938" y="6556"/>
                  </a:cubicBezTo>
                  <a:lnTo>
                    <a:pt x="7819" y="6556"/>
                  </a:lnTo>
                  <a:lnTo>
                    <a:pt x="6703" y="6556"/>
                  </a:lnTo>
                  <a:lnTo>
                    <a:pt x="5584" y="6556"/>
                  </a:lnTo>
                  <a:lnTo>
                    <a:pt x="4468" y="6556"/>
                  </a:lnTo>
                  <a:lnTo>
                    <a:pt x="3349" y="6556"/>
                  </a:lnTo>
                  <a:lnTo>
                    <a:pt x="2233" y="6556"/>
                  </a:lnTo>
                  <a:lnTo>
                    <a:pt x="1118" y="6556"/>
                  </a:lnTo>
                  <a:lnTo>
                    <a:pt x="0" y="6556"/>
                  </a:lnTo>
                  <a:lnTo>
                    <a:pt x="0" y="1741"/>
                  </a:lnTo>
                </a:path>
              </a:pathLst>
            </a:custGeom>
            <a:noFill/>
            <a:ln w="15875" cap="flat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2" name="Suorakulmio 21"/>
            <p:cNvSpPr/>
            <p:nvPr userDrawn="1"/>
          </p:nvSpPr>
          <p:spPr>
            <a:xfrm>
              <a:off x="8234983" y="5030030"/>
              <a:ext cx="72010" cy="720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3200"/>
            </a:p>
          </p:txBody>
        </p:sp>
        <p:sp>
          <p:nvSpPr>
            <p:cNvPr id="23" name="Suorakulmio 22"/>
            <p:cNvSpPr/>
            <p:nvPr userDrawn="1"/>
          </p:nvSpPr>
          <p:spPr>
            <a:xfrm>
              <a:off x="8191548" y="4708080"/>
              <a:ext cx="72010" cy="720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3200"/>
            </a:p>
          </p:txBody>
        </p:sp>
      </p:grpSp>
      <p:sp>
        <p:nvSpPr>
          <p:cNvPr id="12" name="Freeform 7"/>
          <p:cNvSpPr>
            <a:spLocks/>
          </p:cNvSpPr>
          <p:nvPr userDrawn="1"/>
        </p:nvSpPr>
        <p:spPr bwMode="auto">
          <a:xfrm>
            <a:off x="-1" y="4869186"/>
            <a:ext cx="12192001" cy="505533"/>
          </a:xfrm>
          <a:custGeom>
            <a:avLst/>
            <a:gdLst>
              <a:gd name="T0" fmla="*/ 0 w 5764"/>
              <a:gd name="T1" fmla="*/ 225 h 239"/>
              <a:gd name="T2" fmla="*/ 0 w 5764"/>
              <a:gd name="T3" fmla="*/ 239 h 239"/>
              <a:gd name="T4" fmla="*/ 721 w 5764"/>
              <a:gd name="T5" fmla="*/ 214 h 239"/>
              <a:gd name="T6" fmla="*/ 1441 w 5764"/>
              <a:gd name="T7" fmla="*/ 189 h 239"/>
              <a:gd name="T8" fmla="*/ 2162 w 5764"/>
              <a:gd name="T9" fmla="*/ 164 h 239"/>
              <a:gd name="T10" fmla="*/ 2882 w 5764"/>
              <a:gd name="T11" fmla="*/ 139 h 239"/>
              <a:gd name="T12" fmla="*/ 3603 w 5764"/>
              <a:gd name="T13" fmla="*/ 114 h 239"/>
              <a:gd name="T14" fmla="*/ 4323 w 5764"/>
              <a:gd name="T15" fmla="*/ 89 h 239"/>
              <a:gd name="T16" fmla="*/ 5044 w 5764"/>
              <a:gd name="T17" fmla="*/ 64 h 239"/>
              <a:gd name="T18" fmla="*/ 5764 w 5764"/>
              <a:gd name="T19" fmla="*/ 40 h 239"/>
              <a:gd name="T20" fmla="*/ 5764 w 5764"/>
              <a:gd name="T21" fmla="*/ 0 h 239"/>
              <a:gd name="T22" fmla="*/ 5044 w 5764"/>
              <a:gd name="T23" fmla="*/ 28 h 239"/>
              <a:gd name="T24" fmla="*/ 4323 w 5764"/>
              <a:gd name="T25" fmla="*/ 56 h 239"/>
              <a:gd name="T26" fmla="*/ 3603 w 5764"/>
              <a:gd name="T27" fmla="*/ 84 h 239"/>
              <a:gd name="T28" fmla="*/ 2882 w 5764"/>
              <a:gd name="T29" fmla="*/ 112 h 239"/>
              <a:gd name="T30" fmla="*/ 2162 w 5764"/>
              <a:gd name="T31" fmla="*/ 140 h 239"/>
              <a:gd name="T32" fmla="*/ 1441 w 5764"/>
              <a:gd name="T33" fmla="*/ 168 h 239"/>
              <a:gd name="T34" fmla="*/ 721 w 5764"/>
              <a:gd name="T35" fmla="*/ 196 h 239"/>
              <a:gd name="T36" fmla="*/ 0 w 5764"/>
              <a:gd name="T37" fmla="*/ 225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5764" h="239">
                <a:moveTo>
                  <a:pt x="0" y="225"/>
                </a:moveTo>
                <a:lnTo>
                  <a:pt x="0" y="239"/>
                </a:lnTo>
                <a:lnTo>
                  <a:pt x="721" y="214"/>
                </a:lnTo>
                <a:lnTo>
                  <a:pt x="1441" y="189"/>
                </a:lnTo>
                <a:lnTo>
                  <a:pt x="2162" y="164"/>
                </a:lnTo>
                <a:lnTo>
                  <a:pt x="2882" y="139"/>
                </a:lnTo>
                <a:lnTo>
                  <a:pt x="3603" y="114"/>
                </a:lnTo>
                <a:lnTo>
                  <a:pt x="4323" y="89"/>
                </a:lnTo>
                <a:lnTo>
                  <a:pt x="5044" y="64"/>
                </a:lnTo>
                <a:lnTo>
                  <a:pt x="5764" y="40"/>
                </a:lnTo>
                <a:lnTo>
                  <a:pt x="5764" y="0"/>
                </a:lnTo>
                <a:lnTo>
                  <a:pt x="5044" y="28"/>
                </a:lnTo>
                <a:lnTo>
                  <a:pt x="4323" y="56"/>
                </a:lnTo>
                <a:lnTo>
                  <a:pt x="3603" y="84"/>
                </a:lnTo>
                <a:lnTo>
                  <a:pt x="2882" y="112"/>
                </a:lnTo>
                <a:lnTo>
                  <a:pt x="2162" y="140"/>
                </a:lnTo>
                <a:lnTo>
                  <a:pt x="1441" y="168"/>
                </a:lnTo>
                <a:lnTo>
                  <a:pt x="721" y="196"/>
                </a:lnTo>
                <a:lnTo>
                  <a:pt x="0" y="225"/>
                </a:lnTo>
                <a:close/>
              </a:path>
            </a:pathLst>
          </a:custGeom>
          <a:solidFill>
            <a:srgbClr val="FCC96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GB" sz="320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2"/>
          </p:nvPr>
        </p:nvSpPr>
        <p:spPr>
          <a:xfrm>
            <a:off x="9936534" y="6179251"/>
            <a:ext cx="672061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CD927821-8A85-9E4B-8984-ABF83A98DB91}" type="datetime1">
              <a:rPr lang="fi-FI" dirty="0"/>
              <a:pPr/>
              <a:t>14.6.2016</a:t>
            </a:fld>
            <a:endParaRPr lang="en-GB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12280" y="6179251"/>
            <a:ext cx="1824253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85744" y="6179251"/>
            <a:ext cx="383017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fld id="{18DF51CA-B008-4E74-A446-25D6E2082358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2801" y="6667200"/>
            <a:ext cx="613665" cy="1178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256521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418" y="2372883"/>
            <a:ext cx="10943165" cy="1056117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9936534" y="6179251"/>
            <a:ext cx="672061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CD927821-8A85-9E4B-8984-ABF83A98DB91}" type="datetime1">
              <a:rPr lang="fi-FI" dirty="0"/>
              <a:pPr/>
              <a:t>14.6.2016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12280" y="6179251"/>
            <a:ext cx="1824253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85744" y="6179251"/>
            <a:ext cx="383017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fld id="{18DF51CA-B008-4E74-A446-25D6E208235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53815835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43AF-3D5E-394C-B67E-234E6906384C}" type="datetime1">
              <a:rPr/>
              <a:pPr/>
              <a:t>14.6.2016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24418" y="6117374"/>
            <a:ext cx="4415465" cy="287999"/>
          </a:xfrm>
        </p:spPr>
        <p:txBody>
          <a:bodyPr anchor="b"/>
          <a:lstStyle>
            <a:lvl1pPr marL="0" indent="0">
              <a:spcAft>
                <a:spcPts val="0"/>
              </a:spcAft>
              <a:buFontTx/>
              <a:buNone/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="" xmlns:p14="http://schemas.microsoft.com/office/powerpoint/2010/main" val="30098582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01800"/>
            <a:ext cx="5294379" cy="4127501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8021" y="1701800"/>
            <a:ext cx="5279563" cy="4127501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1F284-DA52-4A4F-BB52-EC11F2034B0F}" type="datetime1">
              <a:rPr/>
              <a:pPr/>
              <a:t>14.6.2016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24418" y="6117374"/>
            <a:ext cx="4415465" cy="287999"/>
          </a:xfrm>
        </p:spPr>
        <p:txBody>
          <a:bodyPr anchor="b"/>
          <a:lstStyle>
            <a:lvl1pPr marL="0" indent="0">
              <a:spcAft>
                <a:spcPts val="0"/>
              </a:spcAft>
              <a:buFontTx/>
              <a:buNone/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="" xmlns:p14="http://schemas.microsoft.com/office/powerpoint/2010/main" val="30339202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00762"/>
            <a:ext cx="5294379" cy="478365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9127"/>
            <a:ext cx="5294379" cy="365017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467"/>
            </a:lvl4pPr>
            <a:lvl5pPr>
              <a:defRPr sz="14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88022" y="1700761"/>
            <a:ext cx="5279564" cy="478367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88022" y="2179127"/>
            <a:ext cx="5279564" cy="3650173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467"/>
            </a:lvl4pPr>
            <a:lvl5pPr>
              <a:defRPr sz="1467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9697-A9B4-C14F-B67A-427877920025}" type="datetime1">
              <a:rPr/>
              <a:pPr/>
              <a:t>14.6.2016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24418" y="6117374"/>
            <a:ext cx="4415465" cy="287999"/>
          </a:xfrm>
        </p:spPr>
        <p:txBody>
          <a:bodyPr anchor="b"/>
          <a:lstStyle>
            <a:lvl1pPr marL="0" indent="0">
              <a:spcAft>
                <a:spcPts val="0"/>
              </a:spcAft>
              <a:buFontTx/>
              <a:buNone/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="" xmlns:p14="http://schemas.microsoft.com/office/powerpoint/2010/main" val="617899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16" y="644691"/>
            <a:ext cx="5279563" cy="96010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1800"/>
            <a:ext cx="5294379" cy="412750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3E24B-3C6D-0748-9F05-03BB67557D6D}" type="datetime1">
              <a:rPr/>
              <a:pPr/>
              <a:t>14.6.2016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769101" y="740702"/>
            <a:ext cx="4751503" cy="5039916"/>
          </a:xfrm>
          <a:solidFill>
            <a:schemeClr val="bg2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24418" y="6117374"/>
            <a:ext cx="4415465" cy="287999"/>
          </a:xfrm>
        </p:spPr>
        <p:txBody>
          <a:bodyPr anchor="b"/>
          <a:lstStyle>
            <a:lvl1pPr marL="0" indent="0">
              <a:spcAft>
                <a:spcPts val="0"/>
              </a:spcAft>
              <a:buFontTx/>
              <a:buNone/>
              <a:defRPr sz="1200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="" xmlns:p14="http://schemas.microsoft.com/office/powerpoint/2010/main" val="420054095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4416" y="644692"/>
            <a:ext cx="10943168" cy="936065"/>
          </a:xfrm>
          <a:prstGeom prst="rect">
            <a:avLst/>
          </a:prstGeom>
        </p:spPr>
        <p:txBody>
          <a:bodyPr vert="horz" lIns="36000" tIns="36000" rIns="36000" bIns="36000" rtlCol="0" anchor="t" anchorCtr="0">
            <a:normAutofit/>
          </a:bodyPr>
          <a:lstStyle/>
          <a:p>
            <a:r>
              <a:rPr lang="fi-FI" dirty="0" smtClean="0"/>
              <a:t>Muokkaa perustyylejä naps.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00760"/>
            <a:ext cx="10957984" cy="4128541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36534" y="6179251"/>
            <a:ext cx="672061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CD927821-8A85-9E4B-8984-ABF83A98DB91}" type="datetime1">
              <a:rPr lang="fi-FI" dirty="0"/>
              <a:pPr/>
              <a:t>14.6.2016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12280" y="6179251"/>
            <a:ext cx="1824253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85744" y="6179251"/>
            <a:ext cx="383017" cy="191724"/>
          </a:xfrm>
          <a:prstGeom prst="rect">
            <a:avLst/>
          </a:prstGeom>
        </p:spPr>
        <p:txBody>
          <a:bodyPr vert="horz" lIns="36000" tIns="0" rIns="36000" bIns="0" rtlCol="0" anchor="ctr"/>
          <a:lstStyle>
            <a:lvl1pPr algn="l">
              <a:defRPr sz="800">
                <a:solidFill>
                  <a:schemeClr val="accent2"/>
                </a:solidFill>
              </a:defRPr>
            </a:lvl1pPr>
          </a:lstStyle>
          <a:p>
            <a:fld id="{18DF51CA-B008-4E74-A446-25D6E2082358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45" name="Group 44"/>
          <p:cNvGrpSpPr/>
          <p:nvPr/>
        </p:nvGrpSpPr>
        <p:grpSpPr>
          <a:xfrm>
            <a:off x="5422900" y="6117167"/>
            <a:ext cx="1346200" cy="254000"/>
            <a:chOff x="4067175" y="4587875"/>
            <a:chExt cx="1009650" cy="190500"/>
          </a:xfrm>
        </p:grpSpPr>
        <p:sp>
          <p:nvSpPr>
            <p:cNvPr id="46" name="Freeform 7"/>
            <p:cNvSpPr>
              <a:spLocks noEditPoints="1"/>
            </p:cNvSpPr>
            <p:nvPr userDrawn="1"/>
          </p:nvSpPr>
          <p:spPr bwMode="auto">
            <a:xfrm>
              <a:off x="4067175" y="4587875"/>
              <a:ext cx="1009650" cy="190500"/>
            </a:xfrm>
            <a:custGeom>
              <a:avLst/>
              <a:gdLst>
                <a:gd name="T0" fmla="*/ 340 w 8903"/>
                <a:gd name="T1" fmla="*/ 1266 h 1679"/>
                <a:gd name="T2" fmla="*/ 982 w 8903"/>
                <a:gd name="T3" fmla="*/ 63 h 1679"/>
                <a:gd name="T4" fmla="*/ 4767 w 8903"/>
                <a:gd name="T5" fmla="*/ 1527 h 1679"/>
                <a:gd name="T6" fmla="*/ 4593 w 8903"/>
                <a:gd name="T7" fmla="*/ 1405 h 1679"/>
                <a:gd name="T8" fmla="*/ 4468 w 8903"/>
                <a:gd name="T9" fmla="*/ 1243 h 1679"/>
                <a:gd name="T10" fmla="*/ 4679 w 8903"/>
                <a:gd name="T11" fmla="*/ 1140 h 1679"/>
                <a:gd name="T12" fmla="*/ 6283 w 8903"/>
                <a:gd name="T13" fmla="*/ 1304 h 1679"/>
                <a:gd name="T14" fmla="*/ 6074 w 8903"/>
                <a:gd name="T15" fmla="*/ 502 h 1679"/>
                <a:gd name="T16" fmla="*/ 6074 w 8903"/>
                <a:gd name="T17" fmla="*/ 335 h 1679"/>
                <a:gd name="T18" fmla="*/ 6473 w 8903"/>
                <a:gd name="T19" fmla="*/ 344 h 1679"/>
                <a:gd name="T20" fmla="*/ 6341 w 8903"/>
                <a:gd name="T21" fmla="*/ 1081 h 1679"/>
                <a:gd name="T22" fmla="*/ 3009 w 8903"/>
                <a:gd name="T23" fmla="*/ 1244 h 1679"/>
                <a:gd name="T24" fmla="*/ 2334 w 8903"/>
                <a:gd name="T25" fmla="*/ 352 h 1679"/>
                <a:gd name="T26" fmla="*/ 2827 w 8903"/>
                <a:gd name="T27" fmla="*/ 1127 h 1679"/>
                <a:gd name="T28" fmla="*/ 3568 w 8903"/>
                <a:gd name="T29" fmla="*/ 902 h 1679"/>
                <a:gd name="T30" fmla="*/ 3805 w 8903"/>
                <a:gd name="T31" fmla="*/ 1144 h 1679"/>
                <a:gd name="T32" fmla="*/ 3885 w 8903"/>
                <a:gd name="T33" fmla="*/ 1307 h 1679"/>
                <a:gd name="T34" fmla="*/ 3352 w 8903"/>
                <a:gd name="T35" fmla="*/ 1126 h 1679"/>
                <a:gd name="T36" fmla="*/ 3379 w 8903"/>
                <a:gd name="T37" fmla="*/ 482 h 1679"/>
                <a:gd name="T38" fmla="*/ 3962 w 8903"/>
                <a:gd name="T39" fmla="*/ 373 h 1679"/>
                <a:gd name="T40" fmla="*/ 4164 w 8903"/>
                <a:gd name="T41" fmla="*/ 881 h 1679"/>
                <a:gd name="T42" fmla="*/ 3564 w 8903"/>
                <a:gd name="T43" fmla="*/ 638 h 1679"/>
                <a:gd name="T44" fmla="*/ 3868 w 8903"/>
                <a:gd name="T45" fmla="*/ 559 h 1679"/>
                <a:gd name="T46" fmla="*/ 5186 w 8903"/>
                <a:gd name="T47" fmla="*/ 1151 h 1679"/>
                <a:gd name="T48" fmla="*/ 5625 w 8903"/>
                <a:gd name="T49" fmla="*/ 1035 h 1679"/>
                <a:gd name="T50" fmla="*/ 5234 w 8903"/>
                <a:gd name="T51" fmla="*/ 737 h 1679"/>
                <a:gd name="T52" fmla="*/ 5278 w 8903"/>
                <a:gd name="T53" fmla="*/ 400 h 1679"/>
                <a:gd name="T54" fmla="*/ 5864 w 8903"/>
                <a:gd name="T55" fmla="*/ 368 h 1679"/>
                <a:gd name="T56" fmla="*/ 5462 w 8903"/>
                <a:gd name="T57" fmla="*/ 529 h 1679"/>
                <a:gd name="T58" fmla="*/ 5784 w 8903"/>
                <a:gd name="T59" fmla="*/ 803 h 1679"/>
                <a:gd name="T60" fmla="*/ 5780 w 8903"/>
                <a:gd name="T61" fmla="*/ 1231 h 1679"/>
                <a:gd name="T62" fmla="*/ 7105 w 8903"/>
                <a:gd name="T63" fmla="*/ 1309 h 1679"/>
                <a:gd name="T64" fmla="*/ 6589 w 8903"/>
                <a:gd name="T65" fmla="*/ 1075 h 1679"/>
                <a:gd name="T66" fmla="*/ 6776 w 8903"/>
                <a:gd name="T67" fmla="*/ 700 h 1679"/>
                <a:gd name="T68" fmla="*/ 7090 w 8903"/>
                <a:gd name="T69" fmla="*/ 519 h 1679"/>
                <a:gd name="T70" fmla="*/ 6687 w 8903"/>
                <a:gd name="T71" fmla="*/ 357 h 1679"/>
                <a:gd name="T72" fmla="*/ 7358 w 8903"/>
                <a:gd name="T73" fmla="*/ 457 h 1679"/>
                <a:gd name="T74" fmla="*/ 6918 w 8903"/>
                <a:gd name="T75" fmla="*/ 849 h 1679"/>
                <a:gd name="T76" fmla="*/ 6880 w 8903"/>
                <a:gd name="T77" fmla="*/ 1096 h 1679"/>
                <a:gd name="T78" fmla="*/ 7589 w 8903"/>
                <a:gd name="T79" fmla="*/ 1301 h 1679"/>
                <a:gd name="T80" fmla="*/ 7841 w 8903"/>
                <a:gd name="T81" fmla="*/ 1301 h 1679"/>
                <a:gd name="T82" fmla="*/ 8032 w 8903"/>
                <a:gd name="T83" fmla="*/ 1082 h 1679"/>
                <a:gd name="T84" fmla="*/ 8141 w 8903"/>
                <a:gd name="T85" fmla="*/ 420 h 1679"/>
                <a:gd name="T86" fmla="*/ 8730 w 8903"/>
                <a:gd name="T87" fmla="*/ 406 h 1679"/>
                <a:gd name="T88" fmla="*/ 8855 w 8903"/>
                <a:gd name="T89" fmla="*/ 1081 h 1679"/>
                <a:gd name="T90" fmla="*/ 8370 w 8903"/>
                <a:gd name="T91" fmla="*/ 489 h 1679"/>
                <a:gd name="T92" fmla="*/ 8249 w 8903"/>
                <a:gd name="T93" fmla="*/ 946 h 1679"/>
                <a:gd name="T94" fmla="*/ 8537 w 8903"/>
                <a:gd name="T95" fmla="*/ 1139 h 1679"/>
                <a:gd name="T96" fmla="*/ 8610 w 8903"/>
                <a:gd name="T97" fmla="*/ 579 h 1679"/>
                <a:gd name="T98" fmla="*/ 1069 w 8903"/>
                <a:gd name="T99" fmla="*/ 946 h 1679"/>
                <a:gd name="T100" fmla="*/ 1435 w 8903"/>
                <a:gd name="T101" fmla="*/ 1141 h 1679"/>
                <a:gd name="T102" fmla="*/ 1216 w 8903"/>
                <a:gd name="T103" fmla="*/ 1311 h 1679"/>
                <a:gd name="T104" fmla="*/ 825 w 8903"/>
                <a:gd name="T105" fmla="*/ 1059 h 1679"/>
                <a:gd name="T106" fmla="*/ 940 w 8903"/>
                <a:gd name="T107" fmla="*/ 421 h 1679"/>
                <a:gd name="T108" fmla="*/ 1521 w 8903"/>
                <a:gd name="T109" fmla="*/ 407 h 1679"/>
                <a:gd name="T110" fmla="*/ 1659 w 8903"/>
                <a:gd name="T111" fmla="*/ 899 h 1679"/>
                <a:gd name="T112" fmla="*/ 1062 w 8903"/>
                <a:gd name="T113" fmla="*/ 742 h 1679"/>
                <a:gd name="T114" fmla="*/ 1336 w 8903"/>
                <a:gd name="T115" fmla="*/ 516 h 1679"/>
                <a:gd name="T116" fmla="*/ 2055 w 8903"/>
                <a:gd name="T117" fmla="*/ 1289 h 1679"/>
                <a:gd name="T118" fmla="*/ 2055 w 8903"/>
                <a:gd name="T119" fmla="*/ 351 h 1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8903" h="1679">
                  <a:moveTo>
                    <a:pt x="969" y="221"/>
                  </a:moveTo>
                  <a:lnTo>
                    <a:pt x="967" y="228"/>
                  </a:lnTo>
                  <a:lnTo>
                    <a:pt x="963" y="234"/>
                  </a:lnTo>
                  <a:lnTo>
                    <a:pt x="959" y="237"/>
                  </a:lnTo>
                  <a:lnTo>
                    <a:pt x="951" y="238"/>
                  </a:lnTo>
                  <a:lnTo>
                    <a:pt x="622" y="238"/>
                  </a:lnTo>
                  <a:lnTo>
                    <a:pt x="622" y="752"/>
                  </a:lnTo>
                  <a:lnTo>
                    <a:pt x="622" y="1266"/>
                  </a:lnTo>
                  <a:lnTo>
                    <a:pt x="622" y="1275"/>
                  </a:lnTo>
                  <a:lnTo>
                    <a:pt x="618" y="1281"/>
                  </a:lnTo>
                  <a:lnTo>
                    <a:pt x="612" y="1287"/>
                  </a:lnTo>
                  <a:lnTo>
                    <a:pt x="603" y="1288"/>
                  </a:lnTo>
                  <a:lnTo>
                    <a:pt x="356" y="1288"/>
                  </a:lnTo>
                  <a:lnTo>
                    <a:pt x="349" y="1287"/>
                  </a:lnTo>
                  <a:lnTo>
                    <a:pt x="345" y="1282"/>
                  </a:lnTo>
                  <a:lnTo>
                    <a:pt x="341" y="1276"/>
                  </a:lnTo>
                  <a:lnTo>
                    <a:pt x="340" y="1266"/>
                  </a:lnTo>
                  <a:lnTo>
                    <a:pt x="340" y="752"/>
                  </a:lnTo>
                  <a:lnTo>
                    <a:pt x="340" y="238"/>
                  </a:lnTo>
                  <a:lnTo>
                    <a:pt x="16" y="238"/>
                  </a:lnTo>
                  <a:lnTo>
                    <a:pt x="10" y="237"/>
                  </a:lnTo>
                  <a:lnTo>
                    <a:pt x="4" y="234"/>
                  </a:lnTo>
                  <a:lnTo>
                    <a:pt x="1" y="227"/>
                  </a:lnTo>
                  <a:lnTo>
                    <a:pt x="0" y="219"/>
                  </a:lnTo>
                  <a:lnTo>
                    <a:pt x="0" y="74"/>
                  </a:lnTo>
                  <a:lnTo>
                    <a:pt x="1" y="65"/>
                  </a:lnTo>
                  <a:lnTo>
                    <a:pt x="2" y="62"/>
                  </a:lnTo>
                  <a:lnTo>
                    <a:pt x="3" y="60"/>
                  </a:lnTo>
                  <a:lnTo>
                    <a:pt x="9" y="57"/>
                  </a:lnTo>
                  <a:lnTo>
                    <a:pt x="18" y="57"/>
                  </a:lnTo>
                  <a:lnTo>
                    <a:pt x="493" y="57"/>
                  </a:lnTo>
                  <a:lnTo>
                    <a:pt x="969" y="57"/>
                  </a:lnTo>
                  <a:lnTo>
                    <a:pt x="978" y="59"/>
                  </a:lnTo>
                  <a:lnTo>
                    <a:pt x="982" y="63"/>
                  </a:lnTo>
                  <a:lnTo>
                    <a:pt x="984" y="68"/>
                  </a:lnTo>
                  <a:lnTo>
                    <a:pt x="984" y="71"/>
                  </a:lnTo>
                  <a:lnTo>
                    <a:pt x="969" y="221"/>
                  </a:lnTo>
                  <a:close/>
                  <a:moveTo>
                    <a:pt x="5131" y="344"/>
                  </a:moveTo>
                  <a:lnTo>
                    <a:pt x="5136" y="345"/>
                  </a:lnTo>
                  <a:lnTo>
                    <a:pt x="5140" y="348"/>
                  </a:lnTo>
                  <a:lnTo>
                    <a:pt x="5143" y="355"/>
                  </a:lnTo>
                  <a:lnTo>
                    <a:pt x="5143" y="358"/>
                  </a:lnTo>
                  <a:lnTo>
                    <a:pt x="4954" y="1085"/>
                  </a:lnTo>
                  <a:lnTo>
                    <a:pt x="4935" y="1150"/>
                  </a:lnTo>
                  <a:lnTo>
                    <a:pt x="4909" y="1230"/>
                  </a:lnTo>
                  <a:lnTo>
                    <a:pt x="4878" y="1315"/>
                  </a:lnTo>
                  <a:lnTo>
                    <a:pt x="4861" y="1356"/>
                  </a:lnTo>
                  <a:lnTo>
                    <a:pt x="4843" y="1395"/>
                  </a:lnTo>
                  <a:lnTo>
                    <a:pt x="4816" y="1447"/>
                  </a:lnTo>
                  <a:lnTo>
                    <a:pt x="4790" y="1489"/>
                  </a:lnTo>
                  <a:lnTo>
                    <a:pt x="4767" y="1527"/>
                  </a:lnTo>
                  <a:lnTo>
                    <a:pt x="4743" y="1559"/>
                  </a:lnTo>
                  <a:lnTo>
                    <a:pt x="4720" y="1587"/>
                  </a:lnTo>
                  <a:lnTo>
                    <a:pt x="4696" y="1614"/>
                  </a:lnTo>
                  <a:lnTo>
                    <a:pt x="4645" y="1667"/>
                  </a:lnTo>
                  <a:lnTo>
                    <a:pt x="4632" y="1676"/>
                  </a:lnTo>
                  <a:lnTo>
                    <a:pt x="4617" y="1679"/>
                  </a:lnTo>
                  <a:lnTo>
                    <a:pt x="4407" y="1679"/>
                  </a:lnTo>
                  <a:lnTo>
                    <a:pt x="4398" y="1676"/>
                  </a:lnTo>
                  <a:lnTo>
                    <a:pt x="4396" y="1672"/>
                  </a:lnTo>
                  <a:lnTo>
                    <a:pt x="4395" y="1667"/>
                  </a:lnTo>
                  <a:lnTo>
                    <a:pt x="4398" y="1659"/>
                  </a:lnTo>
                  <a:lnTo>
                    <a:pt x="4430" y="1625"/>
                  </a:lnTo>
                  <a:lnTo>
                    <a:pt x="4462" y="1587"/>
                  </a:lnTo>
                  <a:lnTo>
                    <a:pt x="4499" y="1541"/>
                  </a:lnTo>
                  <a:lnTo>
                    <a:pt x="4539" y="1489"/>
                  </a:lnTo>
                  <a:lnTo>
                    <a:pt x="4576" y="1434"/>
                  </a:lnTo>
                  <a:lnTo>
                    <a:pt x="4593" y="1405"/>
                  </a:lnTo>
                  <a:lnTo>
                    <a:pt x="4608" y="1376"/>
                  </a:lnTo>
                  <a:lnTo>
                    <a:pt x="4620" y="1349"/>
                  </a:lnTo>
                  <a:lnTo>
                    <a:pt x="4630" y="1322"/>
                  </a:lnTo>
                  <a:lnTo>
                    <a:pt x="4633" y="1309"/>
                  </a:lnTo>
                  <a:lnTo>
                    <a:pt x="4633" y="1307"/>
                  </a:lnTo>
                  <a:lnTo>
                    <a:pt x="4631" y="1301"/>
                  </a:lnTo>
                  <a:lnTo>
                    <a:pt x="4628" y="1296"/>
                  </a:lnTo>
                  <a:lnTo>
                    <a:pt x="4623" y="1293"/>
                  </a:lnTo>
                  <a:lnTo>
                    <a:pt x="4619" y="1292"/>
                  </a:lnTo>
                  <a:lnTo>
                    <a:pt x="4542" y="1292"/>
                  </a:lnTo>
                  <a:lnTo>
                    <a:pt x="4529" y="1291"/>
                  </a:lnTo>
                  <a:lnTo>
                    <a:pt x="4515" y="1288"/>
                  </a:lnTo>
                  <a:lnTo>
                    <a:pt x="4503" y="1281"/>
                  </a:lnTo>
                  <a:lnTo>
                    <a:pt x="4493" y="1274"/>
                  </a:lnTo>
                  <a:lnTo>
                    <a:pt x="4483" y="1264"/>
                  </a:lnTo>
                  <a:lnTo>
                    <a:pt x="4476" y="1255"/>
                  </a:lnTo>
                  <a:lnTo>
                    <a:pt x="4468" y="1243"/>
                  </a:lnTo>
                  <a:lnTo>
                    <a:pt x="4462" y="1230"/>
                  </a:lnTo>
                  <a:lnTo>
                    <a:pt x="4318" y="794"/>
                  </a:lnTo>
                  <a:lnTo>
                    <a:pt x="4176" y="358"/>
                  </a:lnTo>
                  <a:lnTo>
                    <a:pt x="4175" y="355"/>
                  </a:lnTo>
                  <a:lnTo>
                    <a:pt x="4176" y="351"/>
                  </a:lnTo>
                  <a:lnTo>
                    <a:pt x="4179" y="348"/>
                  </a:lnTo>
                  <a:lnTo>
                    <a:pt x="4184" y="345"/>
                  </a:lnTo>
                  <a:lnTo>
                    <a:pt x="4190" y="344"/>
                  </a:lnTo>
                  <a:lnTo>
                    <a:pt x="4425" y="344"/>
                  </a:lnTo>
                  <a:lnTo>
                    <a:pt x="4433" y="345"/>
                  </a:lnTo>
                  <a:lnTo>
                    <a:pt x="4438" y="347"/>
                  </a:lnTo>
                  <a:lnTo>
                    <a:pt x="4441" y="351"/>
                  </a:lnTo>
                  <a:lnTo>
                    <a:pt x="4445" y="356"/>
                  </a:lnTo>
                  <a:lnTo>
                    <a:pt x="4662" y="1125"/>
                  </a:lnTo>
                  <a:lnTo>
                    <a:pt x="4665" y="1131"/>
                  </a:lnTo>
                  <a:lnTo>
                    <a:pt x="4669" y="1136"/>
                  </a:lnTo>
                  <a:lnTo>
                    <a:pt x="4679" y="1140"/>
                  </a:lnTo>
                  <a:lnTo>
                    <a:pt x="4684" y="1140"/>
                  </a:lnTo>
                  <a:lnTo>
                    <a:pt x="4690" y="1139"/>
                  </a:lnTo>
                  <a:lnTo>
                    <a:pt x="4694" y="1136"/>
                  </a:lnTo>
                  <a:lnTo>
                    <a:pt x="4699" y="1127"/>
                  </a:lnTo>
                  <a:lnTo>
                    <a:pt x="4890" y="356"/>
                  </a:lnTo>
                  <a:lnTo>
                    <a:pt x="4892" y="352"/>
                  </a:lnTo>
                  <a:lnTo>
                    <a:pt x="4895" y="348"/>
                  </a:lnTo>
                  <a:lnTo>
                    <a:pt x="4905" y="344"/>
                  </a:lnTo>
                  <a:lnTo>
                    <a:pt x="5131" y="344"/>
                  </a:lnTo>
                  <a:close/>
                  <a:moveTo>
                    <a:pt x="6510" y="1278"/>
                  </a:moveTo>
                  <a:lnTo>
                    <a:pt x="6507" y="1284"/>
                  </a:lnTo>
                  <a:lnTo>
                    <a:pt x="6502" y="1289"/>
                  </a:lnTo>
                  <a:lnTo>
                    <a:pt x="6492" y="1294"/>
                  </a:lnTo>
                  <a:lnTo>
                    <a:pt x="6395" y="1302"/>
                  </a:lnTo>
                  <a:lnTo>
                    <a:pt x="6355" y="1304"/>
                  </a:lnTo>
                  <a:lnTo>
                    <a:pt x="6312" y="1304"/>
                  </a:lnTo>
                  <a:lnTo>
                    <a:pt x="6283" y="1304"/>
                  </a:lnTo>
                  <a:lnTo>
                    <a:pt x="6256" y="1301"/>
                  </a:lnTo>
                  <a:lnTo>
                    <a:pt x="6232" y="1296"/>
                  </a:lnTo>
                  <a:lnTo>
                    <a:pt x="6209" y="1290"/>
                  </a:lnTo>
                  <a:lnTo>
                    <a:pt x="6188" y="1282"/>
                  </a:lnTo>
                  <a:lnTo>
                    <a:pt x="6169" y="1272"/>
                  </a:lnTo>
                  <a:lnTo>
                    <a:pt x="6150" y="1260"/>
                  </a:lnTo>
                  <a:lnTo>
                    <a:pt x="6134" y="1246"/>
                  </a:lnTo>
                  <a:lnTo>
                    <a:pt x="6120" y="1230"/>
                  </a:lnTo>
                  <a:lnTo>
                    <a:pt x="6109" y="1212"/>
                  </a:lnTo>
                  <a:lnTo>
                    <a:pt x="6099" y="1191"/>
                  </a:lnTo>
                  <a:lnTo>
                    <a:pt x="6090" y="1168"/>
                  </a:lnTo>
                  <a:lnTo>
                    <a:pt x="6084" y="1143"/>
                  </a:lnTo>
                  <a:lnTo>
                    <a:pt x="6079" y="1116"/>
                  </a:lnTo>
                  <a:lnTo>
                    <a:pt x="6077" y="1086"/>
                  </a:lnTo>
                  <a:lnTo>
                    <a:pt x="6075" y="1053"/>
                  </a:lnTo>
                  <a:lnTo>
                    <a:pt x="6075" y="510"/>
                  </a:lnTo>
                  <a:lnTo>
                    <a:pt x="6074" y="502"/>
                  </a:lnTo>
                  <a:lnTo>
                    <a:pt x="6072" y="497"/>
                  </a:lnTo>
                  <a:lnTo>
                    <a:pt x="6068" y="494"/>
                  </a:lnTo>
                  <a:lnTo>
                    <a:pt x="6062" y="493"/>
                  </a:lnTo>
                  <a:lnTo>
                    <a:pt x="5967" y="493"/>
                  </a:lnTo>
                  <a:lnTo>
                    <a:pt x="5962" y="491"/>
                  </a:lnTo>
                  <a:lnTo>
                    <a:pt x="5957" y="488"/>
                  </a:lnTo>
                  <a:lnTo>
                    <a:pt x="5953" y="483"/>
                  </a:lnTo>
                  <a:lnTo>
                    <a:pt x="5952" y="475"/>
                  </a:lnTo>
                  <a:lnTo>
                    <a:pt x="5952" y="359"/>
                  </a:lnTo>
                  <a:lnTo>
                    <a:pt x="5953" y="353"/>
                  </a:lnTo>
                  <a:lnTo>
                    <a:pt x="5957" y="349"/>
                  </a:lnTo>
                  <a:lnTo>
                    <a:pt x="5962" y="345"/>
                  </a:lnTo>
                  <a:lnTo>
                    <a:pt x="5970" y="344"/>
                  </a:lnTo>
                  <a:lnTo>
                    <a:pt x="6062" y="344"/>
                  </a:lnTo>
                  <a:lnTo>
                    <a:pt x="6068" y="343"/>
                  </a:lnTo>
                  <a:lnTo>
                    <a:pt x="6072" y="340"/>
                  </a:lnTo>
                  <a:lnTo>
                    <a:pt x="6074" y="335"/>
                  </a:lnTo>
                  <a:lnTo>
                    <a:pt x="6075" y="326"/>
                  </a:lnTo>
                  <a:lnTo>
                    <a:pt x="6077" y="108"/>
                  </a:lnTo>
                  <a:lnTo>
                    <a:pt x="6078" y="101"/>
                  </a:lnTo>
                  <a:lnTo>
                    <a:pt x="6081" y="96"/>
                  </a:lnTo>
                  <a:lnTo>
                    <a:pt x="6085" y="93"/>
                  </a:lnTo>
                  <a:lnTo>
                    <a:pt x="6093" y="91"/>
                  </a:lnTo>
                  <a:lnTo>
                    <a:pt x="6319" y="76"/>
                  </a:lnTo>
                  <a:lnTo>
                    <a:pt x="6327" y="77"/>
                  </a:lnTo>
                  <a:lnTo>
                    <a:pt x="6331" y="79"/>
                  </a:lnTo>
                  <a:lnTo>
                    <a:pt x="6333" y="84"/>
                  </a:lnTo>
                  <a:lnTo>
                    <a:pt x="6333" y="93"/>
                  </a:lnTo>
                  <a:lnTo>
                    <a:pt x="6333" y="328"/>
                  </a:lnTo>
                  <a:lnTo>
                    <a:pt x="6334" y="335"/>
                  </a:lnTo>
                  <a:lnTo>
                    <a:pt x="6338" y="340"/>
                  </a:lnTo>
                  <a:lnTo>
                    <a:pt x="6343" y="343"/>
                  </a:lnTo>
                  <a:lnTo>
                    <a:pt x="6352" y="344"/>
                  </a:lnTo>
                  <a:lnTo>
                    <a:pt x="6473" y="344"/>
                  </a:lnTo>
                  <a:lnTo>
                    <a:pt x="6480" y="345"/>
                  </a:lnTo>
                  <a:lnTo>
                    <a:pt x="6485" y="349"/>
                  </a:lnTo>
                  <a:lnTo>
                    <a:pt x="6489" y="354"/>
                  </a:lnTo>
                  <a:lnTo>
                    <a:pt x="6490" y="361"/>
                  </a:lnTo>
                  <a:lnTo>
                    <a:pt x="6490" y="475"/>
                  </a:lnTo>
                  <a:lnTo>
                    <a:pt x="6489" y="483"/>
                  </a:lnTo>
                  <a:lnTo>
                    <a:pt x="6486" y="487"/>
                  </a:lnTo>
                  <a:lnTo>
                    <a:pt x="6481" y="490"/>
                  </a:lnTo>
                  <a:lnTo>
                    <a:pt x="6475" y="490"/>
                  </a:lnTo>
                  <a:lnTo>
                    <a:pt x="6352" y="490"/>
                  </a:lnTo>
                  <a:lnTo>
                    <a:pt x="6344" y="493"/>
                  </a:lnTo>
                  <a:lnTo>
                    <a:pt x="6339" y="496"/>
                  </a:lnTo>
                  <a:lnTo>
                    <a:pt x="6334" y="501"/>
                  </a:lnTo>
                  <a:lnTo>
                    <a:pt x="6333" y="510"/>
                  </a:lnTo>
                  <a:lnTo>
                    <a:pt x="6333" y="1026"/>
                  </a:lnTo>
                  <a:lnTo>
                    <a:pt x="6336" y="1056"/>
                  </a:lnTo>
                  <a:lnTo>
                    <a:pt x="6341" y="1081"/>
                  </a:lnTo>
                  <a:lnTo>
                    <a:pt x="6345" y="1092"/>
                  </a:lnTo>
                  <a:lnTo>
                    <a:pt x="6351" y="1101"/>
                  </a:lnTo>
                  <a:lnTo>
                    <a:pt x="6363" y="1116"/>
                  </a:lnTo>
                  <a:lnTo>
                    <a:pt x="6371" y="1123"/>
                  </a:lnTo>
                  <a:lnTo>
                    <a:pt x="6380" y="1127"/>
                  </a:lnTo>
                  <a:lnTo>
                    <a:pt x="6402" y="1134"/>
                  </a:lnTo>
                  <a:lnTo>
                    <a:pt x="6428" y="1139"/>
                  </a:lnTo>
                  <a:lnTo>
                    <a:pt x="6456" y="1140"/>
                  </a:lnTo>
                  <a:lnTo>
                    <a:pt x="6510" y="1140"/>
                  </a:lnTo>
                  <a:lnTo>
                    <a:pt x="6515" y="1141"/>
                  </a:lnTo>
                  <a:lnTo>
                    <a:pt x="6520" y="1144"/>
                  </a:lnTo>
                  <a:lnTo>
                    <a:pt x="6523" y="1149"/>
                  </a:lnTo>
                  <a:lnTo>
                    <a:pt x="6524" y="1155"/>
                  </a:lnTo>
                  <a:lnTo>
                    <a:pt x="6524" y="1157"/>
                  </a:lnTo>
                  <a:lnTo>
                    <a:pt x="6510" y="1278"/>
                  </a:lnTo>
                  <a:close/>
                  <a:moveTo>
                    <a:pt x="3019" y="1221"/>
                  </a:moveTo>
                  <a:lnTo>
                    <a:pt x="3009" y="1244"/>
                  </a:lnTo>
                  <a:lnTo>
                    <a:pt x="3002" y="1257"/>
                  </a:lnTo>
                  <a:lnTo>
                    <a:pt x="2993" y="1268"/>
                  </a:lnTo>
                  <a:lnTo>
                    <a:pt x="2983" y="1277"/>
                  </a:lnTo>
                  <a:lnTo>
                    <a:pt x="2971" y="1286"/>
                  </a:lnTo>
                  <a:lnTo>
                    <a:pt x="2958" y="1291"/>
                  </a:lnTo>
                  <a:lnTo>
                    <a:pt x="2943" y="1292"/>
                  </a:lnTo>
                  <a:lnTo>
                    <a:pt x="2662" y="1293"/>
                  </a:lnTo>
                  <a:lnTo>
                    <a:pt x="2648" y="1291"/>
                  </a:lnTo>
                  <a:lnTo>
                    <a:pt x="2635" y="1286"/>
                  </a:lnTo>
                  <a:lnTo>
                    <a:pt x="2623" y="1277"/>
                  </a:lnTo>
                  <a:lnTo>
                    <a:pt x="2613" y="1268"/>
                  </a:lnTo>
                  <a:lnTo>
                    <a:pt x="2596" y="1243"/>
                  </a:lnTo>
                  <a:lnTo>
                    <a:pt x="2587" y="1221"/>
                  </a:lnTo>
                  <a:lnTo>
                    <a:pt x="2460" y="791"/>
                  </a:lnTo>
                  <a:lnTo>
                    <a:pt x="2335" y="361"/>
                  </a:lnTo>
                  <a:lnTo>
                    <a:pt x="2333" y="356"/>
                  </a:lnTo>
                  <a:lnTo>
                    <a:pt x="2334" y="352"/>
                  </a:lnTo>
                  <a:lnTo>
                    <a:pt x="2337" y="349"/>
                  </a:lnTo>
                  <a:lnTo>
                    <a:pt x="2342" y="345"/>
                  </a:lnTo>
                  <a:lnTo>
                    <a:pt x="2349" y="344"/>
                  </a:lnTo>
                  <a:lnTo>
                    <a:pt x="2586" y="344"/>
                  </a:lnTo>
                  <a:lnTo>
                    <a:pt x="2593" y="345"/>
                  </a:lnTo>
                  <a:lnTo>
                    <a:pt x="2598" y="348"/>
                  </a:lnTo>
                  <a:lnTo>
                    <a:pt x="2603" y="352"/>
                  </a:lnTo>
                  <a:lnTo>
                    <a:pt x="2606" y="358"/>
                  </a:lnTo>
                  <a:lnTo>
                    <a:pt x="2791" y="1128"/>
                  </a:lnTo>
                  <a:lnTo>
                    <a:pt x="2794" y="1133"/>
                  </a:lnTo>
                  <a:lnTo>
                    <a:pt x="2799" y="1137"/>
                  </a:lnTo>
                  <a:lnTo>
                    <a:pt x="2804" y="1140"/>
                  </a:lnTo>
                  <a:lnTo>
                    <a:pt x="2810" y="1140"/>
                  </a:lnTo>
                  <a:lnTo>
                    <a:pt x="2816" y="1140"/>
                  </a:lnTo>
                  <a:lnTo>
                    <a:pt x="2820" y="1137"/>
                  </a:lnTo>
                  <a:lnTo>
                    <a:pt x="2824" y="1133"/>
                  </a:lnTo>
                  <a:lnTo>
                    <a:pt x="2827" y="1127"/>
                  </a:lnTo>
                  <a:lnTo>
                    <a:pt x="3014" y="356"/>
                  </a:lnTo>
                  <a:lnTo>
                    <a:pt x="3017" y="351"/>
                  </a:lnTo>
                  <a:lnTo>
                    <a:pt x="3022" y="348"/>
                  </a:lnTo>
                  <a:lnTo>
                    <a:pt x="3028" y="345"/>
                  </a:lnTo>
                  <a:lnTo>
                    <a:pt x="3034" y="344"/>
                  </a:lnTo>
                  <a:lnTo>
                    <a:pt x="3257" y="344"/>
                  </a:lnTo>
                  <a:lnTo>
                    <a:pt x="3262" y="345"/>
                  </a:lnTo>
                  <a:lnTo>
                    <a:pt x="3266" y="349"/>
                  </a:lnTo>
                  <a:lnTo>
                    <a:pt x="3268" y="352"/>
                  </a:lnTo>
                  <a:lnTo>
                    <a:pt x="3269" y="356"/>
                  </a:lnTo>
                  <a:lnTo>
                    <a:pt x="3269" y="361"/>
                  </a:lnTo>
                  <a:lnTo>
                    <a:pt x="3144" y="791"/>
                  </a:lnTo>
                  <a:lnTo>
                    <a:pt x="3019" y="1221"/>
                  </a:lnTo>
                  <a:close/>
                  <a:moveTo>
                    <a:pt x="4149" y="900"/>
                  </a:moveTo>
                  <a:lnTo>
                    <a:pt x="3579" y="900"/>
                  </a:lnTo>
                  <a:lnTo>
                    <a:pt x="3572" y="900"/>
                  </a:lnTo>
                  <a:lnTo>
                    <a:pt x="3568" y="902"/>
                  </a:lnTo>
                  <a:lnTo>
                    <a:pt x="3566" y="906"/>
                  </a:lnTo>
                  <a:lnTo>
                    <a:pt x="3565" y="914"/>
                  </a:lnTo>
                  <a:lnTo>
                    <a:pt x="3566" y="946"/>
                  </a:lnTo>
                  <a:lnTo>
                    <a:pt x="3569" y="974"/>
                  </a:lnTo>
                  <a:lnTo>
                    <a:pt x="3574" y="1001"/>
                  </a:lnTo>
                  <a:lnTo>
                    <a:pt x="3582" y="1024"/>
                  </a:lnTo>
                  <a:lnTo>
                    <a:pt x="3592" y="1046"/>
                  </a:lnTo>
                  <a:lnTo>
                    <a:pt x="3603" y="1064"/>
                  </a:lnTo>
                  <a:lnTo>
                    <a:pt x="3617" y="1081"/>
                  </a:lnTo>
                  <a:lnTo>
                    <a:pt x="3633" y="1096"/>
                  </a:lnTo>
                  <a:lnTo>
                    <a:pt x="3650" y="1108"/>
                  </a:lnTo>
                  <a:lnTo>
                    <a:pt x="3671" y="1118"/>
                  </a:lnTo>
                  <a:lnTo>
                    <a:pt x="3693" y="1127"/>
                  </a:lnTo>
                  <a:lnTo>
                    <a:pt x="3718" y="1133"/>
                  </a:lnTo>
                  <a:lnTo>
                    <a:pt x="3745" y="1139"/>
                  </a:lnTo>
                  <a:lnTo>
                    <a:pt x="3773" y="1142"/>
                  </a:lnTo>
                  <a:lnTo>
                    <a:pt x="3805" y="1144"/>
                  </a:lnTo>
                  <a:lnTo>
                    <a:pt x="3838" y="1145"/>
                  </a:lnTo>
                  <a:lnTo>
                    <a:pt x="3883" y="1144"/>
                  </a:lnTo>
                  <a:lnTo>
                    <a:pt x="3932" y="1141"/>
                  </a:lnTo>
                  <a:lnTo>
                    <a:pt x="3984" y="1136"/>
                  </a:lnTo>
                  <a:lnTo>
                    <a:pt x="4040" y="1130"/>
                  </a:lnTo>
                  <a:lnTo>
                    <a:pt x="4044" y="1130"/>
                  </a:lnTo>
                  <a:lnTo>
                    <a:pt x="4049" y="1131"/>
                  </a:lnTo>
                  <a:lnTo>
                    <a:pt x="4053" y="1132"/>
                  </a:lnTo>
                  <a:lnTo>
                    <a:pt x="4055" y="1136"/>
                  </a:lnTo>
                  <a:lnTo>
                    <a:pt x="4055" y="1144"/>
                  </a:lnTo>
                  <a:lnTo>
                    <a:pt x="4055" y="1147"/>
                  </a:lnTo>
                  <a:lnTo>
                    <a:pt x="4040" y="1274"/>
                  </a:lnTo>
                  <a:lnTo>
                    <a:pt x="4037" y="1282"/>
                  </a:lnTo>
                  <a:lnTo>
                    <a:pt x="4034" y="1287"/>
                  </a:lnTo>
                  <a:lnTo>
                    <a:pt x="4023" y="1291"/>
                  </a:lnTo>
                  <a:lnTo>
                    <a:pt x="3958" y="1300"/>
                  </a:lnTo>
                  <a:lnTo>
                    <a:pt x="3885" y="1307"/>
                  </a:lnTo>
                  <a:lnTo>
                    <a:pt x="3816" y="1311"/>
                  </a:lnTo>
                  <a:lnTo>
                    <a:pt x="3763" y="1312"/>
                  </a:lnTo>
                  <a:lnTo>
                    <a:pt x="3711" y="1311"/>
                  </a:lnTo>
                  <a:lnTo>
                    <a:pt x="3662" y="1307"/>
                  </a:lnTo>
                  <a:lnTo>
                    <a:pt x="3616" y="1300"/>
                  </a:lnTo>
                  <a:lnTo>
                    <a:pt x="3571" y="1290"/>
                  </a:lnTo>
                  <a:lnTo>
                    <a:pt x="3529" y="1276"/>
                  </a:lnTo>
                  <a:lnTo>
                    <a:pt x="3509" y="1268"/>
                  </a:lnTo>
                  <a:lnTo>
                    <a:pt x="3490" y="1258"/>
                  </a:lnTo>
                  <a:lnTo>
                    <a:pt x="3454" y="1237"/>
                  </a:lnTo>
                  <a:lnTo>
                    <a:pt x="3436" y="1224"/>
                  </a:lnTo>
                  <a:lnTo>
                    <a:pt x="3420" y="1210"/>
                  </a:lnTo>
                  <a:lnTo>
                    <a:pt x="3405" y="1196"/>
                  </a:lnTo>
                  <a:lnTo>
                    <a:pt x="3390" y="1180"/>
                  </a:lnTo>
                  <a:lnTo>
                    <a:pt x="3376" y="1163"/>
                  </a:lnTo>
                  <a:lnTo>
                    <a:pt x="3364" y="1145"/>
                  </a:lnTo>
                  <a:lnTo>
                    <a:pt x="3352" y="1126"/>
                  </a:lnTo>
                  <a:lnTo>
                    <a:pt x="3341" y="1104"/>
                  </a:lnTo>
                  <a:lnTo>
                    <a:pt x="3330" y="1082"/>
                  </a:lnTo>
                  <a:lnTo>
                    <a:pt x="3322" y="1059"/>
                  </a:lnTo>
                  <a:lnTo>
                    <a:pt x="3306" y="1008"/>
                  </a:lnTo>
                  <a:lnTo>
                    <a:pt x="3300" y="981"/>
                  </a:lnTo>
                  <a:lnTo>
                    <a:pt x="3295" y="951"/>
                  </a:lnTo>
                  <a:lnTo>
                    <a:pt x="3291" y="921"/>
                  </a:lnTo>
                  <a:lnTo>
                    <a:pt x="3289" y="889"/>
                  </a:lnTo>
                  <a:lnTo>
                    <a:pt x="3287" y="820"/>
                  </a:lnTo>
                  <a:lnTo>
                    <a:pt x="3288" y="759"/>
                  </a:lnTo>
                  <a:lnTo>
                    <a:pt x="3294" y="704"/>
                  </a:lnTo>
                  <a:lnTo>
                    <a:pt x="3298" y="677"/>
                  </a:lnTo>
                  <a:lnTo>
                    <a:pt x="3304" y="651"/>
                  </a:lnTo>
                  <a:lnTo>
                    <a:pt x="3317" y="602"/>
                  </a:lnTo>
                  <a:lnTo>
                    <a:pt x="3334" y="559"/>
                  </a:lnTo>
                  <a:lnTo>
                    <a:pt x="3354" y="518"/>
                  </a:lnTo>
                  <a:lnTo>
                    <a:pt x="3379" y="482"/>
                  </a:lnTo>
                  <a:lnTo>
                    <a:pt x="3391" y="465"/>
                  </a:lnTo>
                  <a:lnTo>
                    <a:pt x="3405" y="450"/>
                  </a:lnTo>
                  <a:lnTo>
                    <a:pt x="3435" y="421"/>
                  </a:lnTo>
                  <a:lnTo>
                    <a:pt x="3470" y="397"/>
                  </a:lnTo>
                  <a:lnTo>
                    <a:pt x="3506" y="375"/>
                  </a:lnTo>
                  <a:lnTo>
                    <a:pt x="3544" y="358"/>
                  </a:lnTo>
                  <a:lnTo>
                    <a:pt x="3587" y="345"/>
                  </a:lnTo>
                  <a:lnTo>
                    <a:pt x="3632" y="336"/>
                  </a:lnTo>
                  <a:lnTo>
                    <a:pt x="3679" y="331"/>
                  </a:lnTo>
                  <a:lnTo>
                    <a:pt x="3730" y="328"/>
                  </a:lnTo>
                  <a:lnTo>
                    <a:pt x="3791" y="331"/>
                  </a:lnTo>
                  <a:lnTo>
                    <a:pt x="3820" y="334"/>
                  </a:lnTo>
                  <a:lnTo>
                    <a:pt x="3846" y="337"/>
                  </a:lnTo>
                  <a:lnTo>
                    <a:pt x="3897" y="349"/>
                  </a:lnTo>
                  <a:lnTo>
                    <a:pt x="3919" y="355"/>
                  </a:lnTo>
                  <a:lnTo>
                    <a:pt x="3942" y="364"/>
                  </a:lnTo>
                  <a:lnTo>
                    <a:pt x="3962" y="373"/>
                  </a:lnTo>
                  <a:lnTo>
                    <a:pt x="3981" y="384"/>
                  </a:lnTo>
                  <a:lnTo>
                    <a:pt x="3999" y="396"/>
                  </a:lnTo>
                  <a:lnTo>
                    <a:pt x="4016" y="407"/>
                  </a:lnTo>
                  <a:lnTo>
                    <a:pt x="4032" y="421"/>
                  </a:lnTo>
                  <a:lnTo>
                    <a:pt x="4047" y="436"/>
                  </a:lnTo>
                  <a:lnTo>
                    <a:pt x="4074" y="469"/>
                  </a:lnTo>
                  <a:lnTo>
                    <a:pt x="4086" y="487"/>
                  </a:lnTo>
                  <a:lnTo>
                    <a:pt x="4098" y="506"/>
                  </a:lnTo>
                  <a:lnTo>
                    <a:pt x="4107" y="526"/>
                  </a:lnTo>
                  <a:lnTo>
                    <a:pt x="4116" y="547"/>
                  </a:lnTo>
                  <a:lnTo>
                    <a:pt x="4132" y="593"/>
                  </a:lnTo>
                  <a:lnTo>
                    <a:pt x="4144" y="642"/>
                  </a:lnTo>
                  <a:lnTo>
                    <a:pt x="4153" y="695"/>
                  </a:lnTo>
                  <a:lnTo>
                    <a:pt x="4160" y="754"/>
                  </a:lnTo>
                  <a:lnTo>
                    <a:pt x="4162" y="784"/>
                  </a:lnTo>
                  <a:lnTo>
                    <a:pt x="4163" y="816"/>
                  </a:lnTo>
                  <a:lnTo>
                    <a:pt x="4164" y="881"/>
                  </a:lnTo>
                  <a:lnTo>
                    <a:pt x="4163" y="889"/>
                  </a:lnTo>
                  <a:lnTo>
                    <a:pt x="4160" y="895"/>
                  </a:lnTo>
                  <a:lnTo>
                    <a:pt x="4156" y="899"/>
                  </a:lnTo>
                  <a:lnTo>
                    <a:pt x="4149" y="900"/>
                  </a:lnTo>
                  <a:close/>
                  <a:moveTo>
                    <a:pt x="3729" y="486"/>
                  </a:moveTo>
                  <a:lnTo>
                    <a:pt x="3703" y="487"/>
                  </a:lnTo>
                  <a:lnTo>
                    <a:pt x="3680" y="491"/>
                  </a:lnTo>
                  <a:lnTo>
                    <a:pt x="3660" y="497"/>
                  </a:lnTo>
                  <a:lnTo>
                    <a:pt x="3642" y="505"/>
                  </a:lnTo>
                  <a:lnTo>
                    <a:pt x="3626" y="516"/>
                  </a:lnTo>
                  <a:lnTo>
                    <a:pt x="3612" y="529"/>
                  </a:lnTo>
                  <a:lnTo>
                    <a:pt x="3600" y="543"/>
                  </a:lnTo>
                  <a:lnTo>
                    <a:pt x="3589" y="560"/>
                  </a:lnTo>
                  <a:lnTo>
                    <a:pt x="3581" y="577"/>
                  </a:lnTo>
                  <a:lnTo>
                    <a:pt x="3573" y="596"/>
                  </a:lnTo>
                  <a:lnTo>
                    <a:pt x="3568" y="616"/>
                  </a:lnTo>
                  <a:lnTo>
                    <a:pt x="3564" y="638"/>
                  </a:lnTo>
                  <a:lnTo>
                    <a:pt x="3558" y="684"/>
                  </a:lnTo>
                  <a:lnTo>
                    <a:pt x="3557" y="733"/>
                  </a:lnTo>
                  <a:lnTo>
                    <a:pt x="3557" y="742"/>
                  </a:lnTo>
                  <a:lnTo>
                    <a:pt x="3559" y="748"/>
                  </a:lnTo>
                  <a:lnTo>
                    <a:pt x="3564" y="751"/>
                  </a:lnTo>
                  <a:lnTo>
                    <a:pt x="3571" y="752"/>
                  </a:lnTo>
                  <a:lnTo>
                    <a:pt x="3882" y="752"/>
                  </a:lnTo>
                  <a:lnTo>
                    <a:pt x="3888" y="751"/>
                  </a:lnTo>
                  <a:lnTo>
                    <a:pt x="3893" y="748"/>
                  </a:lnTo>
                  <a:lnTo>
                    <a:pt x="3897" y="744"/>
                  </a:lnTo>
                  <a:lnTo>
                    <a:pt x="3898" y="735"/>
                  </a:lnTo>
                  <a:lnTo>
                    <a:pt x="3897" y="684"/>
                  </a:lnTo>
                  <a:lnTo>
                    <a:pt x="3892" y="638"/>
                  </a:lnTo>
                  <a:lnTo>
                    <a:pt x="3888" y="616"/>
                  </a:lnTo>
                  <a:lnTo>
                    <a:pt x="3883" y="596"/>
                  </a:lnTo>
                  <a:lnTo>
                    <a:pt x="3876" y="577"/>
                  </a:lnTo>
                  <a:lnTo>
                    <a:pt x="3868" y="559"/>
                  </a:lnTo>
                  <a:lnTo>
                    <a:pt x="3858" y="543"/>
                  </a:lnTo>
                  <a:lnTo>
                    <a:pt x="3845" y="529"/>
                  </a:lnTo>
                  <a:lnTo>
                    <a:pt x="3832" y="516"/>
                  </a:lnTo>
                  <a:lnTo>
                    <a:pt x="3816" y="505"/>
                  </a:lnTo>
                  <a:lnTo>
                    <a:pt x="3798" y="497"/>
                  </a:lnTo>
                  <a:lnTo>
                    <a:pt x="3778" y="491"/>
                  </a:lnTo>
                  <a:lnTo>
                    <a:pt x="3754" y="487"/>
                  </a:lnTo>
                  <a:lnTo>
                    <a:pt x="3729" y="486"/>
                  </a:lnTo>
                  <a:close/>
                  <a:moveTo>
                    <a:pt x="5463" y="1314"/>
                  </a:moveTo>
                  <a:lnTo>
                    <a:pt x="5392" y="1312"/>
                  </a:lnTo>
                  <a:lnTo>
                    <a:pt x="5322" y="1307"/>
                  </a:lnTo>
                  <a:lnTo>
                    <a:pt x="5258" y="1300"/>
                  </a:lnTo>
                  <a:lnTo>
                    <a:pt x="5203" y="1291"/>
                  </a:lnTo>
                  <a:lnTo>
                    <a:pt x="5189" y="1285"/>
                  </a:lnTo>
                  <a:lnTo>
                    <a:pt x="5187" y="1279"/>
                  </a:lnTo>
                  <a:lnTo>
                    <a:pt x="5186" y="1273"/>
                  </a:lnTo>
                  <a:lnTo>
                    <a:pt x="5186" y="1151"/>
                  </a:lnTo>
                  <a:lnTo>
                    <a:pt x="5187" y="1145"/>
                  </a:lnTo>
                  <a:lnTo>
                    <a:pt x="5190" y="1141"/>
                  </a:lnTo>
                  <a:lnTo>
                    <a:pt x="5196" y="1137"/>
                  </a:lnTo>
                  <a:lnTo>
                    <a:pt x="5204" y="1136"/>
                  </a:lnTo>
                  <a:lnTo>
                    <a:pt x="5301" y="1144"/>
                  </a:lnTo>
                  <a:lnTo>
                    <a:pt x="5364" y="1147"/>
                  </a:lnTo>
                  <a:lnTo>
                    <a:pt x="5427" y="1148"/>
                  </a:lnTo>
                  <a:lnTo>
                    <a:pt x="5471" y="1147"/>
                  </a:lnTo>
                  <a:lnTo>
                    <a:pt x="5509" y="1143"/>
                  </a:lnTo>
                  <a:lnTo>
                    <a:pt x="5544" y="1135"/>
                  </a:lnTo>
                  <a:lnTo>
                    <a:pt x="5571" y="1125"/>
                  </a:lnTo>
                  <a:lnTo>
                    <a:pt x="5595" y="1110"/>
                  </a:lnTo>
                  <a:lnTo>
                    <a:pt x="5604" y="1100"/>
                  </a:lnTo>
                  <a:lnTo>
                    <a:pt x="5611" y="1091"/>
                  </a:lnTo>
                  <a:lnTo>
                    <a:pt x="5622" y="1066"/>
                  </a:lnTo>
                  <a:lnTo>
                    <a:pt x="5624" y="1051"/>
                  </a:lnTo>
                  <a:lnTo>
                    <a:pt x="5625" y="1035"/>
                  </a:lnTo>
                  <a:lnTo>
                    <a:pt x="5624" y="1018"/>
                  </a:lnTo>
                  <a:lnTo>
                    <a:pt x="5620" y="1001"/>
                  </a:lnTo>
                  <a:lnTo>
                    <a:pt x="5617" y="994"/>
                  </a:lnTo>
                  <a:lnTo>
                    <a:pt x="5614" y="986"/>
                  </a:lnTo>
                  <a:lnTo>
                    <a:pt x="5606" y="972"/>
                  </a:lnTo>
                  <a:lnTo>
                    <a:pt x="5584" y="947"/>
                  </a:lnTo>
                  <a:lnTo>
                    <a:pt x="5556" y="925"/>
                  </a:lnTo>
                  <a:lnTo>
                    <a:pt x="5523" y="905"/>
                  </a:lnTo>
                  <a:lnTo>
                    <a:pt x="5487" y="888"/>
                  </a:lnTo>
                  <a:lnTo>
                    <a:pt x="5407" y="853"/>
                  </a:lnTo>
                  <a:lnTo>
                    <a:pt x="5365" y="834"/>
                  </a:lnTo>
                  <a:lnTo>
                    <a:pt x="5325" y="812"/>
                  </a:lnTo>
                  <a:lnTo>
                    <a:pt x="5307" y="801"/>
                  </a:lnTo>
                  <a:lnTo>
                    <a:pt x="5289" y="788"/>
                  </a:lnTo>
                  <a:lnTo>
                    <a:pt x="5256" y="760"/>
                  </a:lnTo>
                  <a:lnTo>
                    <a:pt x="5241" y="745"/>
                  </a:lnTo>
                  <a:lnTo>
                    <a:pt x="5234" y="737"/>
                  </a:lnTo>
                  <a:lnTo>
                    <a:pt x="5228" y="728"/>
                  </a:lnTo>
                  <a:lnTo>
                    <a:pt x="5216" y="709"/>
                  </a:lnTo>
                  <a:lnTo>
                    <a:pt x="5206" y="690"/>
                  </a:lnTo>
                  <a:lnTo>
                    <a:pt x="5198" y="667"/>
                  </a:lnTo>
                  <a:lnTo>
                    <a:pt x="5193" y="645"/>
                  </a:lnTo>
                  <a:lnTo>
                    <a:pt x="5190" y="632"/>
                  </a:lnTo>
                  <a:lnTo>
                    <a:pt x="5188" y="619"/>
                  </a:lnTo>
                  <a:lnTo>
                    <a:pt x="5187" y="592"/>
                  </a:lnTo>
                  <a:lnTo>
                    <a:pt x="5189" y="557"/>
                  </a:lnTo>
                  <a:lnTo>
                    <a:pt x="5192" y="541"/>
                  </a:lnTo>
                  <a:lnTo>
                    <a:pt x="5196" y="525"/>
                  </a:lnTo>
                  <a:lnTo>
                    <a:pt x="5200" y="509"/>
                  </a:lnTo>
                  <a:lnTo>
                    <a:pt x="5205" y="495"/>
                  </a:lnTo>
                  <a:lnTo>
                    <a:pt x="5219" y="467"/>
                  </a:lnTo>
                  <a:lnTo>
                    <a:pt x="5235" y="442"/>
                  </a:lnTo>
                  <a:lnTo>
                    <a:pt x="5256" y="420"/>
                  </a:lnTo>
                  <a:lnTo>
                    <a:pt x="5278" y="400"/>
                  </a:lnTo>
                  <a:lnTo>
                    <a:pt x="5304" y="383"/>
                  </a:lnTo>
                  <a:lnTo>
                    <a:pt x="5332" y="368"/>
                  </a:lnTo>
                  <a:lnTo>
                    <a:pt x="5362" y="354"/>
                  </a:lnTo>
                  <a:lnTo>
                    <a:pt x="5395" y="343"/>
                  </a:lnTo>
                  <a:lnTo>
                    <a:pt x="5428" y="335"/>
                  </a:lnTo>
                  <a:lnTo>
                    <a:pt x="5464" y="328"/>
                  </a:lnTo>
                  <a:lnTo>
                    <a:pt x="5501" y="324"/>
                  </a:lnTo>
                  <a:lnTo>
                    <a:pt x="5539" y="321"/>
                  </a:lnTo>
                  <a:lnTo>
                    <a:pt x="5578" y="320"/>
                  </a:lnTo>
                  <a:lnTo>
                    <a:pt x="5648" y="323"/>
                  </a:lnTo>
                  <a:lnTo>
                    <a:pt x="5718" y="329"/>
                  </a:lnTo>
                  <a:lnTo>
                    <a:pt x="5784" y="339"/>
                  </a:lnTo>
                  <a:lnTo>
                    <a:pt x="5845" y="352"/>
                  </a:lnTo>
                  <a:lnTo>
                    <a:pt x="5852" y="353"/>
                  </a:lnTo>
                  <a:lnTo>
                    <a:pt x="5857" y="357"/>
                  </a:lnTo>
                  <a:lnTo>
                    <a:pt x="5861" y="361"/>
                  </a:lnTo>
                  <a:lnTo>
                    <a:pt x="5864" y="368"/>
                  </a:lnTo>
                  <a:lnTo>
                    <a:pt x="5845" y="480"/>
                  </a:lnTo>
                  <a:lnTo>
                    <a:pt x="5841" y="489"/>
                  </a:lnTo>
                  <a:lnTo>
                    <a:pt x="5837" y="491"/>
                  </a:lnTo>
                  <a:lnTo>
                    <a:pt x="5833" y="493"/>
                  </a:lnTo>
                  <a:lnTo>
                    <a:pt x="5829" y="493"/>
                  </a:lnTo>
                  <a:lnTo>
                    <a:pt x="5730" y="485"/>
                  </a:lnTo>
                  <a:lnTo>
                    <a:pt x="5676" y="482"/>
                  </a:lnTo>
                  <a:lnTo>
                    <a:pt x="5630" y="481"/>
                  </a:lnTo>
                  <a:lnTo>
                    <a:pt x="5591" y="482"/>
                  </a:lnTo>
                  <a:lnTo>
                    <a:pt x="5572" y="483"/>
                  </a:lnTo>
                  <a:lnTo>
                    <a:pt x="5555" y="485"/>
                  </a:lnTo>
                  <a:lnTo>
                    <a:pt x="5524" y="490"/>
                  </a:lnTo>
                  <a:lnTo>
                    <a:pt x="5499" y="499"/>
                  </a:lnTo>
                  <a:lnTo>
                    <a:pt x="5487" y="505"/>
                  </a:lnTo>
                  <a:lnTo>
                    <a:pt x="5477" y="512"/>
                  </a:lnTo>
                  <a:lnTo>
                    <a:pt x="5469" y="520"/>
                  </a:lnTo>
                  <a:lnTo>
                    <a:pt x="5462" y="529"/>
                  </a:lnTo>
                  <a:lnTo>
                    <a:pt x="5457" y="539"/>
                  </a:lnTo>
                  <a:lnTo>
                    <a:pt x="5453" y="552"/>
                  </a:lnTo>
                  <a:lnTo>
                    <a:pt x="5450" y="565"/>
                  </a:lnTo>
                  <a:lnTo>
                    <a:pt x="5449" y="580"/>
                  </a:lnTo>
                  <a:lnTo>
                    <a:pt x="5450" y="596"/>
                  </a:lnTo>
                  <a:lnTo>
                    <a:pt x="5454" y="611"/>
                  </a:lnTo>
                  <a:lnTo>
                    <a:pt x="5460" y="624"/>
                  </a:lnTo>
                  <a:lnTo>
                    <a:pt x="5468" y="636"/>
                  </a:lnTo>
                  <a:lnTo>
                    <a:pt x="5477" y="647"/>
                  </a:lnTo>
                  <a:lnTo>
                    <a:pt x="5489" y="658"/>
                  </a:lnTo>
                  <a:lnTo>
                    <a:pt x="5517" y="677"/>
                  </a:lnTo>
                  <a:lnTo>
                    <a:pt x="5550" y="693"/>
                  </a:lnTo>
                  <a:lnTo>
                    <a:pt x="5587" y="709"/>
                  </a:lnTo>
                  <a:lnTo>
                    <a:pt x="5667" y="741"/>
                  </a:lnTo>
                  <a:lnTo>
                    <a:pt x="5707" y="759"/>
                  </a:lnTo>
                  <a:lnTo>
                    <a:pt x="5747" y="779"/>
                  </a:lnTo>
                  <a:lnTo>
                    <a:pt x="5784" y="803"/>
                  </a:lnTo>
                  <a:lnTo>
                    <a:pt x="5816" y="832"/>
                  </a:lnTo>
                  <a:lnTo>
                    <a:pt x="5831" y="848"/>
                  </a:lnTo>
                  <a:lnTo>
                    <a:pt x="5844" y="865"/>
                  </a:lnTo>
                  <a:lnTo>
                    <a:pt x="5856" y="884"/>
                  </a:lnTo>
                  <a:lnTo>
                    <a:pt x="5867" y="904"/>
                  </a:lnTo>
                  <a:lnTo>
                    <a:pt x="5874" y="926"/>
                  </a:lnTo>
                  <a:lnTo>
                    <a:pt x="5881" y="950"/>
                  </a:lnTo>
                  <a:lnTo>
                    <a:pt x="5884" y="975"/>
                  </a:lnTo>
                  <a:lnTo>
                    <a:pt x="5885" y="1004"/>
                  </a:lnTo>
                  <a:lnTo>
                    <a:pt x="5884" y="1039"/>
                  </a:lnTo>
                  <a:lnTo>
                    <a:pt x="5879" y="1072"/>
                  </a:lnTo>
                  <a:lnTo>
                    <a:pt x="5870" y="1104"/>
                  </a:lnTo>
                  <a:lnTo>
                    <a:pt x="5859" y="1133"/>
                  </a:lnTo>
                  <a:lnTo>
                    <a:pt x="5844" y="1161"/>
                  </a:lnTo>
                  <a:lnTo>
                    <a:pt x="5826" y="1187"/>
                  </a:lnTo>
                  <a:lnTo>
                    <a:pt x="5805" y="1210"/>
                  </a:lnTo>
                  <a:lnTo>
                    <a:pt x="5780" y="1231"/>
                  </a:lnTo>
                  <a:lnTo>
                    <a:pt x="5752" y="1250"/>
                  </a:lnTo>
                  <a:lnTo>
                    <a:pt x="5720" y="1266"/>
                  </a:lnTo>
                  <a:lnTo>
                    <a:pt x="5686" y="1281"/>
                  </a:lnTo>
                  <a:lnTo>
                    <a:pt x="5647" y="1293"/>
                  </a:lnTo>
                  <a:lnTo>
                    <a:pt x="5607" y="1302"/>
                  </a:lnTo>
                  <a:lnTo>
                    <a:pt x="5585" y="1306"/>
                  </a:lnTo>
                  <a:lnTo>
                    <a:pt x="5562" y="1309"/>
                  </a:lnTo>
                  <a:lnTo>
                    <a:pt x="5515" y="1312"/>
                  </a:lnTo>
                  <a:lnTo>
                    <a:pt x="5463" y="1314"/>
                  </a:lnTo>
                  <a:close/>
                  <a:moveTo>
                    <a:pt x="7421" y="1253"/>
                  </a:moveTo>
                  <a:lnTo>
                    <a:pt x="7420" y="1261"/>
                  </a:lnTo>
                  <a:lnTo>
                    <a:pt x="7416" y="1268"/>
                  </a:lnTo>
                  <a:lnTo>
                    <a:pt x="7411" y="1273"/>
                  </a:lnTo>
                  <a:lnTo>
                    <a:pt x="7401" y="1276"/>
                  </a:lnTo>
                  <a:lnTo>
                    <a:pt x="7308" y="1288"/>
                  </a:lnTo>
                  <a:lnTo>
                    <a:pt x="7208" y="1300"/>
                  </a:lnTo>
                  <a:lnTo>
                    <a:pt x="7105" y="1309"/>
                  </a:lnTo>
                  <a:lnTo>
                    <a:pt x="7003" y="1312"/>
                  </a:lnTo>
                  <a:lnTo>
                    <a:pt x="6957" y="1311"/>
                  </a:lnTo>
                  <a:lnTo>
                    <a:pt x="6915" y="1309"/>
                  </a:lnTo>
                  <a:lnTo>
                    <a:pt x="6873" y="1304"/>
                  </a:lnTo>
                  <a:lnTo>
                    <a:pt x="6833" y="1297"/>
                  </a:lnTo>
                  <a:lnTo>
                    <a:pt x="6814" y="1293"/>
                  </a:lnTo>
                  <a:lnTo>
                    <a:pt x="6796" y="1288"/>
                  </a:lnTo>
                  <a:lnTo>
                    <a:pt x="6761" y="1276"/>
                  </a:lnTo>
                  <a:lnTo>
                    <a:pt x="6729" y="1262"/>
                  </a:lnTo>
                  <a:lnTo>
                    <a:pt x="6699" y="1245"/>
                  </a:lnTo>
                  <a:lnTo>
                    <a:pt x="6673" y="1225"/>
                  </a:lnTo>
                  <a:lnTo>
                    <a:pt x="6649" y="1201"/>
                  </a:lnTo>
                  <a:lnTo>
                    <a:pt x="6629" y="1175"/>
                  </a:lnTo>
                  <a:lnTo>
                    <a:pt x="6613" y="1145"/>
                  </a:lnTo>
                  <a:lnTo>
                    <a:pt x="6599" y="1112"/>
                  </a:lnTo>
                  <a:lnTo>
                    <a:pt x="6593" y="1094"/>
                  </a:lnTo>
                  <a:lnTo>
                    <a:pt x="6589" y="1075"/>
                  </a:lnTo>
                  <a:lnTo>
                    <a:pt x="6583" y="1033"/>
                  </a:lnTo>
                  <a:lnTo>
                    <a:pt x="6581" y="987"/>
                  </a:lnTo>
                  <a:lnTo>
                    <a:pt x="6583" y="942"/>
                  </a:lnTo>
                  <a:lnTo>
                    <a:pt x="6589" y="903"/>
                  </a:lnTo>
                  <a:lnTo>
                    <a:pt x="6593" y="884"/>
                  </a:lnTo>
                  <a:lnTo>
                    <a:pt x="6598" y="867"/>
                  </a:lnTo>
                  <a:lnTo>
                    <a:pt x="6604" y="850"/>
                  </a:lnTo>
                  <a:lnTo>
                    <a:pt x="6611" y="834"/>
                  </a:lnTo>
                  <a:lnTo>
                    <a:pt x="6618" y="819"/>
                  </a:lnTo>
                  <a:lnTo>
                    <a:pt x="6627" y="805"/>
                  </a:lnTo>
                  <a:lnTo>
                    <a:pt x="6646" y="780"/>
                  </a:lnTo>
                  <a:lnTo>
                    <a:pt x="6667" y="758"/>
                  </a:lnTo>
                  <a:lnTo>
                    <a:pt x="6692" y="740"/>
                  </a:lnTo>
                  <a:lnTo>
                    <a:pt x="6718" y="724"/>
                  </a:lnTo>
                  <a:lnTo>
                    <a:pt x="6732" y="716"/>
                  </a:lnTo>
                  <a:lnTo>
                    <a:pt x="6746" y="710"/>
                  </a:lnTo>
                  <a:lnTo>
                    <a:pt x="6776" y="700"/>
                  </a:lnTo>
                  <a:lnTo>
                    <a:pt x="6809" y="692"/>
                  </a:lnTo>
                  <a:lnTo>
                    <a:pt x="6843" y="685"/>
                  </a:lnTo>
                  <a:lnTo>
                    <a:pt x="6877" y="681"/>
                  </a:lnTo>
                  <a:lnTo>
                    <a:pt x="6950" y="678"/>
                  </a:lnTo>
                  <a:lnTo>
                    <a:pt x="7002" y="680"/>
                  </a:lnTo>
                  <a:lnTo>
                    <a:pt x="7060" y="685"/>
                  </a:lnTo>
                  <a:lnTo>
                    <a:pt x="7162" y="697"/>
                  </a:lnTo>
                  <a:lnTo>
                    <a:pt x="7162" y="670"/>
                  </a:lnTo>
                  <a:lnTo>
                    <a:pt x="7160" y="645"/>
                  </a:lnTo>
                  <a:lnTo>
                    <a:pt x="7155" y="622"/>
                  </a:lnTo>
                  <a:lnTo>
                    <a:pt x="7151" y="601"/>
                  </a:lnTo>
                  <a:lnTo>
                    <a:pt x="7144" y="582"/>
                  </a:lnTo>
                  <a:lnTo>
                    <a:pt x="7135" y="565"/>
                  </a:lnTo>
                  <a:lnTo>
                    <a:pt x="7124" y="550"/>
                  </a:lnTo>
                  <a:lnTo>
                    <a:pt x="7112" y="536"/>
                  </a:lnTo>
                  <a:lnTo>
                    <a:pt x="7098" y="525"/>
                  </a:lnTo>
                  <a:lnTo>
                    <a:pt x="7090" y="519"/>
                  </a:lnTo>
                  <a:lnTo>
                    <a:pt x="7080" y="514"/>
                  </a:lnTo>
                  <a:lnTo>
                    <a:pt x="7062" y="506"/>
                  </a:lnTo>
                  <a:lnTo>
                    <a:pt x="7041" y="499"/>
                  </a:lnTo>
                  <a:lnTo>
                    <a:pt x="7016" y="494"/>
                  </a:lnTo>
                  <a:lnTo>
                    <a:pt x="6989" y="490"/>
                  </a:lnTo>
                  <a:lnTo>
                    <a:pt x="6961" y="488"/>
                  </a:lnTo>
                  <a:lnTo>
                    <a:pt x="6928" y="487"/>
                  </a:lnTo>
                  <a:lnTo>
                    <a:pt x="6880" y="488"/>
                  </a:lnTo>
                  <a:lnTo>
                    <a:pt x="6828" y="491"/>
                  </a:lnTo>
                  <a:lnTo>
                    <a:pt x="6721" y="499"/>
                  </a:lnTo>
                  <a:lnTo>
                    <a:pt x="6717" y="499"/>
                  </a:lnTo>
                  <a:lnTo>
                    <a:pt x="6710" y="498"/>
                  </a:lnTo>
                  <a:lnTo>
                    <a:pt x="6705" y="496"/>
                  </a:lnTo>
                  <a:lnTo>
                    <a:pt x="6699" y="484"/>
                  </a:lnTo>
                  <a:lnTo>
                    <a:pt x="6685" y="365"/>
                  </a:lnTo>
                  <a:lnTo>
                    <a:pt x="6685" y="361"/>
                  </a:lnTo>
                  <a:lnTo>
                    <a:pt x="6687" y="357"/>
                  </a:lnTo>
                  <a:lnTo>
                    <a:pt x="6689" y="354"/>
                  </a:lnTo>
                  <a:lnTo>
                    <a:pt x="6698" y="349"/>
                  </a:lnTo>
                  <a:lnTo>
                    <a:pt x="6767" y="341"/>
                  </a:lnTo>
                  <a:lnTo>
                    <a:pt x="6849" y="335"/>
                  </a:lnTo>
                  <a:lnTo>
                    <a:pt x="6934" y="329"/>
                  </a:lnTo>
                  <a:lnTo>
                    <a:pt x="7014" y="328"/>
                  </a:lnTo>
                  <a:lnTo>
                    <a:pt x="7059" y="329"/>
                  </a:lnTo>
                  <a:lnTo>
                    <a:pt x="7103" y="333"/>
                  </a:lnTo>
                  <a:lnTo>
                    <a:pt x="7123" y="336"/>
                  </a:lnTo>
                  <a:lnTo>
                    <a:pt x="7144" y="339"/>
                  </a:lnTo>
                  <a:lnTo>
                    <a:pt x="7182" y="348"/>
                  </a:lnTo>
                  <a:lnTo>
                    <a:pt x="7218" y="358"/>
                  </a:lnTo>
                  <a:lnTo>
                    <a:pt x="7252" y="372"/>
                  </a:lnTo>
                  <a:lnTo>
                    <a:pt x="7283" y="389"/>
                  </a:lnTo>
                  <a:lnTo>
                    <a:pt x="7310" y="408"/>
                  </a:lnTo>
                  <a:lnTo>
                    <a:pt x="7335" y="432"/>
                  </a:lnTo>
                  <a:lnTo>
                    <a:pt x="7358" y="457"/>
                  </a:lnTo>
                  <a:lnTo>
                    <a:pt x="7376" y="487"/>
                  </a:lnTo>
                  <a:lnTo>
                    <a:pt x="7392" y="520"/>
                  </a:lnTo>
                  <a:lnTo>
                    <a:pt x="7405" y="557"/>
                  </a:lnTo>
                  <a:lnTo>
                    <a:pt x="7413" y="597"/>
                  </a:lnTo>
                  <a:lnTo>
                    <a:pt x="7419" y="641"/>
                  </a:lnTo>
                  <a:lnTo>
                    <a:pt x="7421" y="689"/>
                  </a:lnTo>
                  <a:lnTo>
                    <a:pt x="7421" y="1253"/>
                  </a:lnTo>
                  <a:close/>
                  <a:moveTo>
                    <a:pt x="7165" y="846"/>
                  </a:moveTo>
                  <a:lnTo>
                    <a:pt x="7164" y="840"/>
                  </a:lnTo>
                  <a:lnTo>
                    <a:pt x="7162" y="836"/>
                  </a:lnTo>
                  <a:lnTo>
                    <a:pt x="7157" y="834"/>
                  </a:lnTo>
                  <a:lnTo>
                    <a:pt x="7149" y="833"/>
                  </a:lnTo>
                  <a:lnTo>
                    <a:pt x="7031" y="833"/>
                  </a:lnTo>
                  <a:lnTo>
                    <a:pt x="6987" y="835"/>
                  </a:lnTo>
                  <a:lnTo>
                    <a:pt x="6950" y="840"/>
                  </a:lnTo>
                  <a:lnTo>
                    <a:pt x="6933" y="843"/>
                  </a:lnTo>
                  <a:lnTo>
                    <a:pt x="6918" y="849"/>
                  </a:lnTo>
                  <a:lnTo>
                    <a:pt x="6904" y="855"/>
                  </a:lnTo>
                  <a:lnTo>
                    <a:pt x="6891" y="862"/>
                  </a:lnTo>
                  <a:lnTo>
                    <a:pt x="6879" y="872"/>
                  </a:lnTo>
                  <a:lnTo>
                    <a:pt x="6870" y="883"/>
                  </a:lnTo>
                  <a:lnTo>
                    <a:pt x="6861" y="894"/>
                  </a:lnTo>
                  <a:lnTo>
                    <a:pt x="6855" y="908"/>
                  </a:lnTo>
                  <a:lnTo>
                    <a:pt x="6849" y="923"/>
                  </a:lnTo>
                  <a:lnTo>
                    <a:pt x="6846" y="940"/>
                  </a:lnTo>
                  <a:lnTo>
                    <a:pt x="6843" y="958"/>
                  </a:lnTo>
                  <a:lnTo>
                    <a:pt x="6843" y="979"/>
                  </a:lnTo>
                  <a:lnTo>
                    <a:pt x="6844" y="1001"/>
                  </a:lnTo>
                  <a:lnTo>
                    <a:pt x="6846" y="1021"/>
                  </a:lnTo>
                  <a:lnTo>
                    <a:pt x="6849" y="1039"/>
                  </a:lnTo>
                  <a:lnTo>
                    <a:pt x="6855" y="1056"/>
                  </a:lnTo>
                  <a:lnTo>
                    <a:pt x="6862" y="1070"/>
                  </a:lnTo>
                  <a:lnTo>
                    <a:pt x="6871" y="1084"/>
                  </a:lnTo>
                  <a:lnTo>
                    <a:pt x="6880" y="1096"/>
                  </a:lnTo>
                  <a:lnTo>
                    <a:pt x="6891" y="1105"/>
                  </a:lnTo>
                  <a:lnTo>
                    <a:pt x="6904" y="1114"/>
                  </a:lnTo>
                  <a:lnTo>
                    <a:pt x="6918" y="1121"/>
                  </a:lnTo>
                  <a:lnTo>
                    <a:pt x="6951" y="1132"/>
                  </a:lnTo>
                  <a:lnTo>
                    <a:pt x="6969" y="1135"/>
                  </a:lnTo>
                  <a:lnTo>
                    <a:pt x="6988" y="1137"/>
                  </a:lnTo>
                  <a:lnTo>
                    <a:pt x="7031" y="1140"/>
                  </a:lnTo>
                  <a:lnTo>
                    <a:pt x="7148" y="1140"/>
                  </a:lnTo>
                  <a:lnTo>
                    <a:pt x="7156" y="1139"/>
                  </a:lnTo>
                  <a:lnTo>
                    <a:pt x="7162" y="1136"/>
                  </a:lnTo>
                  <a:lnTo>
                    <a:pt x="7164" y="1131"/>
                  </a:lnTo>
                  <a:lnTo>
                    <a:pt x="7165" y="1124"/>
                  </a:lnTo>
                  <a:lnTo>
                    <a:pt x="7165" y="846"/>
                  </a:lnTo>
                  <a:close/>
                  <a:moveTo>
                    <a:pt x="7830" y="1304"/>
                  </a:moveTo>
                  <a:lnTo>
                    <a:pt x="7601" y="1304"/>
                  </a:lnTo>
                  <a:lnTo>
                    <a:pt x="7593" y="1303"/>
                  </a:lnTo>
                  <a:lnTo>
                    <a:pt x="7589" y="1301"/>
                  </a:lnTo>
                  <a:lnTo>
                    <a:pt x="7587" y="1295"/>
                  </a:lnTo>
                  <a:lnTo>
                    <a:pt x="7587" y="1288"/>
                  </a:lnTo>
                  <a:lnTo>
                    <a:pt x="7587" y="661"/>
                  </a:lnTo>
                  <a:lnTo>
                    <a:pt x="7587" y="35"/>
                  </a:lnTo>
                  <a:lnTo>
                    <a:pt x="7587" y="28"/>
                  </a:lnTo>
                  <a:lnTo>
                    <a:pt x="7589" y="24"/>
                  </a:lnTo>
                  <a:lnTo>
                    <a:pt x="7593" y="19"/>
                  </a:lnTo>
                  <a:lnTo>
                    <a:pt x="7601" y="16"/>
                  </a:lnTo>
                  <a:lnTo>
                    <a:pt x="7827" y="0"/>
                  </a:lnTo>
                  <a:lnTo>
                    <a:pt x="7835" y="1"/>
                  </a:lnTo>
                  <a:lnTo>
                    <a:pt x="7840" y="3"/>
                  </a:lnTo>
                  <a:lnTo>
                    <a:pt x="7843" y="9"/>
                  </a:lnTo>
                  <a:lnTo>
                    <a:pt x="7845" y="16"/>
                  </a:lnTo>
                  <a:lnTo>
                    <a:pt x="7845" y="651"/>
                  </a:lnTo>
                  <a:lnTo>
                    <a:pt x="7845" y="1288"/>
                  </a:lnTo>
                  <a:lnTo>
                    <a:pt x="7845" y="1295"/>
                  </a:lnTo>
                  <a:lnTo>
                    <a:pt x="7841" y="1301"/>
                  </a:lnTo>
                  <a:lnTo>
                    <a:pt x="7837" y="1303"/>
                  </a:lnTo>
                  <a:lnTo>
                    <a:pt x="7830" y="1304"/>
                  </a:lnTo>
                  <a:close/>
                  <a:moveTo>
                    <a:pt x="8444" y="1311"/>
                  </a:moveTo>
                  <a:lnTo>
                    <a:pt x="8391" y="1309"/>
                  </a:lnTo>
                  <a:lnTo>
                    <a:pt x="8341" y="1304"/>
                  </a:lnTo>
                  <a:lnTo>
                    <a:pt x="8318" y="1300"/>
                  </a:lnTo>
                  <a:lnTo>
                    <a:pt x="8294" y="1294"/>
                  </a:lnTo>
                  <a:lnTo>
                    <a:pt x="8250" y="1280"/>
                  </a:lnTo>
                  <a:lnTo>
                    <a:pt x="8208" y="1263"/>
                  </a:lnTo>
                  <a:lnTo>
                    <a:pt x="8189" y="1254"/>
                  </a:lnTo>
                  <a:lnTo>
                    <a:pt x="8171" y="1243"/>
                  </a:lnTo>
                  <a:lnTo>
                    <a:pt x="8137" y="1217"/>
                  </a:lnTo>
                  <a:lnTo>
                    <a:pt x="8120" y="1205"/>
                  </a:lnTo>
                  <a:lnTo>
                    <a:pt x="8105" y="1190"/>
                  </a:lnTo>
                  <a:lnTo>
                    <a:pt x="8077" y="1158"/>
                  </a:lnTo>
                  <a:lnTo>
                    <a:pt x="8052" y="1121"/>
                  </a:lnTo>
                  <a:lnTo>
                    <a:pt x="8032" y="1082"/>
                  </a:lnTo>
                  <a:lnTo>
                    <a:pt x="8015" y="1038"/>
                  </a:lnTo>
                  <a:lnTo>
                    <a:pt x="8001" y="991"/>
                  </a:lnTo>
                  <a:lnTo>
                    <a:pt x="7995" y="967"/>
                  </a:lnTo>
                  <a:lnTo>
                    <a:pt x="7991" y="940"/>
                  </a:lnTo>
                  <a:lnTo>
                    <a:pt x="7985" y="886"/>
                  </a:lnTo>
                  <a:lnTo>
                    <a:pt x="7983" y="828"/>
                  </a:lnTo>
                  <a:lnTo>
                    <a:pt x="7985" y="764"/>
                  </a:lnTo>
                  <a:lnTo>
                    <a:pt x="7988" y="735"/>
                  </a:lnTo>
                  <a:lnTo>
                    <a:pt x="7991" y="707"/>
                  </a:lnTo>
                  <a:lnTo>
                    <a:pt x="8002" y="652"/>
                  </a:lnTo>
                  <a:lnTo>
                    <a:pt x="8016" y="603"/>
                  </a:lnTo>
                  <a:lnTo>
                    <a:pt x="8034" y="558"/>
                  </a:lnTo>
                  <a:lnTo>
                    <a:pt x="8055" y="517"/>
                  </a:lnTo>
                  <a:lnTo>
                    <a:pt x="8080" y="481"/>
                  </a:lnTo>
                  <a:lnTo>
                    <a:pt x="8094" y="464"/>
                  </a:lnTo>
                  <a:lnTo>
                    <a:pt x="8109" y="448"/>
                  </a:lnTo>
                  <a:lnTo>
                    <a:pt x="8141" y="420"/>
                  </a:lnTo>
                  <a:lnTo>
                    <a:pt x="8175" y="396"/>
                  </a:lnTo>
                  <a:lnTo>
                    <a:pt x="8214" y="375"/>
                  </a:lnTo>
                  <a:lnTo>
                    <a:pt x="8234" y="367"/>
                  </a:lnTo>
                  <a:lnTo>
                    <a:pt x="8254" y="358"/>
                  </a:lnTo>
                  <a:lnTo>
                    <a:pt x="8276" y="352"/>
                  </a:lnTo>
                  <a:lnTo>
                    <a:pt x="8298" y="345"/>
                  </a:lnTo>
                  <a:lnTo>
                    <a:pt x="8344" y="337"/>
                  </a:lnTo>
                  <a:lnTo>
                    <a:pt x="8392" y="332"/>
                  </a:lnTo>
                  <a:lnTo>
                    <a:pt x="8444" y="329"/>
                  </a:lnTo>
                  <a:lnTo>
                    <a:pt x="8495" y="332"/>
                  </a:lnTo>
                  <a:lnTo>
                    <a:pt x="8543" y="337"/>
                  </a:lnTo>
                  <a:lnTo>
                    <a:pt x="8589" y="345"/>
                  </a:lnTo>
                  <a:lnTo>
                    <a:pt x="8612" y="352"/>
                  </a:lnTo>
                  <a:lnTo>
                    <a:pt x="8633" y="358"/>
                  </a:lnTo>
                  <a:lnTo>
                    <a:pt x="8674" y="374"/>
                  </a:lnTo>
                  <a:lnTo>
                    <a:pt x="8711" y="394"/>
                  </a:lnTo>
                  <a:lnTo>
                    <a:pt x="8730" y="406"/>
                  </a:lnTo>
                  <a:lnTo>
                    <a:pt x="8747" y="419"/>
                  </a:lnTo>
                  <a:lnTo>
                    <a:pt x="8778" y="447"/>
                  </a:lnTo>
                  <a:lnTo>
                    <a:pt x="8807" y="479"/>
                  </a:lnTo>
                  <a:lnTo>
                    <a:pt x="8831" y="516"/>
                  </a:lnTo>
                  <a:lnTo>
                    <a:pt x="8853" y="557"/>
                  </a:lnTo>
                  <a:lnTo>
                    <a:pt x="8871" y="601"/>
                  </a:lnTo>
                  <a:lnTo>
                    <a:pt x="8885" y="651"/>
                  </a:lnTo>
                  <a:lnTo>
                    <a:pt x="8895" y="706"/>
                  </a:lnTo>
                  <a:lnTo>
                    <a:pt x="8899" y="735"/>
                  </a:lnTo>
                  <a:lnTo>
                    <a:pt x="8902" y="764"/>
                  </a:lnTo>
                  <a:lnTo>
                    <a:pt x="8903" y="828"/>
                  </a:lnTo>
                  <a:lnTo>
                    <a:pt x="8902" y="886"/>
                  </a:lnTo>
                  <a:lnTo>
                    <a:pt x="8899" y="914"/>
                  </a:lnTo>
                  <a:lnTo>
                    <a:pt x="8895" y="940"/>
                  </a:lnTo>
                  <a:lnTo>
                    <a:pt x="8886" y="990"/>
                  </a:lnTo>
                  <a:lnTo>
                    <a:pt x="8872" y="1038"/>
                  </a:lnTo>
                  <a:lnTo>
                    <a:pt x="8855" y="1081"/>
                  </a:lnTo>
                  <a:lnTo>
                    <a:pt x="8834" y="1120"/>
                  </a:lnTo>
                  <a:lnTo>
                    <a:pt x="8810" y="1157"/>
                  </a:lnTo>
                  <a:lnTo>
                    <a:pt x="8797" y="1174"/>
                  </a:lnTo>
                  <a:lnTo>
                    <a:pt x="8782" y="1189"/>
                  </a:lnTo>
                  <a:lnTo>
                    <a:pt x="8751" y="1217"/>
                  </a:lnTo>
                  <a:lnTo>
                    <a:pt x="8717" y="1242"/>
                  </a:lnTo>
                  <a:lnTo>
                    <a:pt x="8679" y="1263"/>
                  </a:lnTo>
                  <a:lnTo>
                    <a:pt x="8638" y="1280"/>
                  </a:lnTo>
                  <a:lnTo>
                    <a:pt x="8594" y="1294"/>
                  </a:lnTo>
                  <a:lnTo>
                    <a:pt x="8571" y="1298"/>
                  </a:lnTo>
                  <a:lnTo>
                    <a:pt x="8547" y="1304"/>
                  </a:lnTo>
                  <a:lnTo>
                    <a:pt x="8497" y="1309"/>
                  </a:lnTo>
                  <a:lnTo>
                    <a:pt x="8444" y="1311"/>
                  </a:lnTo>
                  <a:close/>
                  <a:moveTo>
                    <a:pt x="8444" y="480"/>
                  </a:moveTo>
                  <a:lnTo>
                    <a:pt x="8417" y="481"/>
                  </a:lnTo>
                  <a:lnTo>
                    <a:pt x="8392" y="484"/>
                  </a:lnTo>
                  <a:lnTo>
                    <a:pt x="8370" y="489"/>
                  </a:lnTo>
                  <a:lnTo>
                    <a:pt x="8350" y="498"/>
                  </a:lnTo>
                  <a:lnTo>
                    <a:pt x="8331" y="509"/>
                  </a:lnTo>
                  <a:lnTo>
                    <a:pt x="8323" y="515"/>
                  </a:lnTo>
                  <a:lnTo>
                    <a:pt x="8315" y="522"/>
                  </a:lnTo>
                  <a:lnTo>
                    <a:pt x="8300" y="538"/>
                  </a:lnTo>
                  <a:lnTo>
                    <a:pt x="8288" y="558"/>
                  </a:lnTo>
                  <a:lnTo>
                    <a:pt x="8277" y="580"/>
                  </a:lnTo>
                  <a:lnTo>
                    <a:pt x="8267" y="604"/>
                  </a:lnTo>
                  <a:lnTo>
                    <a:pt x="8260" y="633"/>
                  </a:lnTo>
                  <a:lnTo>
                    <a:pt x="8253" y="665"/>
                  </a:lnTo>
                  <a:lnTo>
                    <a:pt x="8249" y="699"/>
                  </a:lnTo>
                  <a:lnTo>
                    <a:pt x="8246" y="739"/>
                  </a:lnTo>
                  <a:lnTo>
                    <a:pt x="8244" y="780"/>
                  </a:lnTo>
                  <a:lnTo>
                    <a:pt x="8243" y="826"/>
                  </a:lnTo>
                  <a:lnTo>
                    <a:pt x="8244" y="870"/>
                  </a:lnTo>
                  <a:lnTo>
                    <a:pt x="8246" y="909"/>
                  </a:lnTo>
                  <a:lnTo>
                    <a:pt x="8249" y="946"/>
                  </a:lnTo>
                  <a:lnTo>
                    <a:pt x="8254" y="980"/>
                  </a:lnTo>
                  <a:lnTo>
                    <a:pt x="8261" y="1010"/>
                  </a:lnTo>
                  <a:lnTo>
                    <a:pt x="8269" y="1036"/>
                  </a:lnTo>
                  <a:lnTo>
                    <a:pt x="8279" y="1061"/>
                  </a:lnTo>
                  <a:lnTo>
                    <a:pt x="8290" y="1082"/>
                  </a:lnTo>
                  <a:lnTo>
                    <a:pt x="8303" y="1100"/>
                  </a:lnTo>
                  <a:lnTo>
                    <a:pt x="8318" y="1115"/>
                  </a:lnTo>
                  <a:lnTo>
                    <a:pt x="8334" y="1128"/>
                  </a:lnTo>
                  <a:lnTo>
                    <a:pt x="8352" y="1139"/>
                  </a:lnTo>
                  <a:lnTo>
                    <a:pt x="8372" y="1147"/>
                  </a:lnTo>
                  <a:lnTo>
                    <a:pt x="8395" y="1152"/>
                  </a:lnTo>
                  <a:lnTo>
                    <a:pt x="8418" y="1156"/>
                  </a:lnTo>
                  <a:lnTo>
                    <a:pt x="8444" y="1157"/>
                  </a:lnTo>
                  <a:lnTo>
                    <a:pt x="8471" y="1156"/>
                  </a:lnTo>
                  <a:lnTo>
                    <a:pt x="8494" y="1152"/>
                  </a:lnTo>
                  <a:lnTo>
                    <a:pt x="8517" y="1146"/>
                  </a:lnTo>
                  <a:lnTo>
                    <a:pt x="8537" y="1139"/>
                  </a:lnTo>
                  <a:lnTo>
                    <a:pt x="8555" y="1128"/>
                  </a:lnTo>
                  <a:lnTo>
                    <a:pt x="8571" y="1115"/>
                  </a:lnTo>
                  <a:lnTo>
                    <a:pt x="8586" y="1099"/>
                  </a:lnTo>
                  <a:lnTo>
                    <a:pt x="8599" y="1080"/>
                  </a:lnTo>
                  <a:lnTo>
                    <a:pt x="8610" y="1060"/>
                  </a:lnTo>
                  <a:lnTo>
                    <a:pt x="8619" y="1035"/>
                  </a:lnTo>
                  <a:lnTo>
                    <a:pt x="8627" y="1008"/>
                  </a:lnTo>
                  <a:lnTo>
                    <a:pt x="8633" y="978"/>
                  </a:lnTo>
                  <a:lnTo>
                    <a:pt x="8638" y="945"/>
                  </a:lnTo>
                  <a:lnTo>
                    <a:pt x="8641" y="908"/>
                  </a:lnTo>
                  <a:lnTo>
                    <a:pt x="8643" y="869"/>
                  </a:lnTo>
                  <a:lnTo>
                    <a:pt x="8644" y="826"/>
                  </a:lnTo>
                  <a:lnTo>
                    <a:pt x="8641" y="738"/>
                  </a:lnTo>
                  <a:lnTo>
                    <a:pt x="8633" y="664"/>
                  </a:lnTo>
                  <a:lnTo>
                    <a:pt x="8627" y="632"/>
                  </a:lnTo>
                  <a:lnTo>
                    <a:pt x="8619" y="604"/>
                  </a:lnTo>
                  <a:lnTo>
                    <a:pt x="8610" y="579"/>
                  </a:lnTo>
                  <a:lnTo>
                    <a:pt x="8599" y="557"/>
                  </a:lnTo>
                  <a:lnTo>
                    <a:pt x="8586" y="537"/>
                  </a:lnTo>
                  <a:lnTo>
                    <a:pt x="8579" y="530"/>
                  </a:lnTo>
                  <a:lnTo>
                    <a:pt x="8571" y="521"/>
                  </a:lnTo>
                  <a:lnTo>
                    <a:pt x="8555" y="509"/>
                  </a:lnTo>
                  <a:lnTo>
                    <a:pt x="8537" y="498"/>
                  </a:lnTo>
                  <a:lnTo>
                    <a:pt x="8517" y="489"/>
                  </a:lnTo>
                  <a:lnTo>
                    <a:pt x="8494" y="484"/>
                  </a:lnTo>
                  <a:lnTo>
                    <a:pt x="8471" y="481"/>
                  </a:lnTo>
                  <a:lnTo>
                    <a:pt x="8444" y="480"/>
                  </a:lnTo>
                  <a:close/>
                  <a:moveTo>
                    <a:pt x="1652" y="900"/>
                  </a:moveTo>
                  <a:lnTo>
                    <a:pt x="1083" y="900"/>
                  </a:lnTo>
                  <a:lnTo>
                    <a:pt x="1077" y="900"/>
                  </a:lnTo>
                  <a:lnTo>
                    <a:pt x="1072" y="902"/>
                  </a:lnTo>
                  <a:lnTo>
                    <a:pt x="1069" y="906"/>
                  </a:lnTo>
                  <a:lnTo>
                    <a:pt x="1068" y="914"/>
                  </a:lnTo>
                  <a:lnTo>
                    <a:pt x="1069" y="946"/>
                  </a:lnTo>
                  <a:lnTo>
                    <a:pt x="1072" y="974"/>
                  </a:lnTo>
                  <a:lnTo>
                    <a:pt x="1078" y="1001"/>
                  </a:lnTo>
                  <a:lnTo>
                    <a:pt x="1085" y="1024"/>
                  </a:lnTo>
                  <a:lnTo>
                    <a:pt x="1095" y="1046"/>
                  </a:lnTo>
                  <a:lnTo>
                    <a:pt x="1107" y="1064"/>
                  </a:lnTo>
                  <a:lnTo>
                    <a:pt x="1120" y="1081"/>
                  </a:lnTo>
                  <a:lnTo>
                    <a:pt x="1137" y="1096"/>
                  </a:lnTo>
                  <a:lnTo>
                    <a:pt x="1155" y="1108"/>
                  </a:lnTo>
                  <a:lnTo>
                    <a:pt x="1175" y="1118"/>
                  </a:lnTo>
                  <a:lnTo>
                    <a:pt x="1198" y="1127"/>
                  </a:lnTo>
                  <a:lnTo>
                    <a:pt x="1222" y="1133"/>
                  </a:lnTo>
                  <a:lnTo>
                    <a:pt x="1248" y="1139"/>
                  </a:lnTo>
                  <a:lnTo>
                    <a:pt x="1277" y="1142"/>
                  </a:lnTo>
                  <a:lnTo>
                    <a:pt x="1308" y="1144"/>
                  </a:lnTo>
                  <a:lnTo>
                    <a:pt x="1341" y="1145"/>
                  </a:lnTo>
                  <a:lnTo>
                    <a:pt x="1386" y="1144"/>
                  </a:lnTo>
                  <a:lnTo>
                    <a:pt x="1435" y="1141"/>
                  </a:lnTo>
                  <a:lnTo>
                    <a:pt x="1488" y="1136"/>
                  </a:lnTo>
                  <a:lnTo>
                    <a:pt x="1543" y="1130"/>
                  </a:lnTo>
                  <a:lnTo>
                    <a:pt x="1549" y="1130"/>
                  </a:lnTo>
                  <a:lnTo>
                    <a:pt x="1553" y="1131"/>
                  </a:lnTo>
                  <a:lnTo>
                    <a:pt x="1556" y="1132"/>
                  </a:lnTo>
                  <a:lnTo>
                    <a:pt x="1558" y="1136"/>
                  </a:lnTo>
                  <a:lnTo>
                    <a:pt x="1559" y="1144"/>
                  </a:lnTo>
                  <a:lnTo>
                    <a:pt x="1559" y="1147"/>
                  </a:lnTo>
                  <a:lnTo>
                    <a:pt x="1543" y="1274"/>
                  </a:lnTo>
                  <a:lnTo>
                    <a:pt x="1541" y="1282"/>
                  </a:lnTo>
                  <a:lnTo>
                    <a:pt x="1538" y="1287"/>
                  </a:lnTo>
                  <a:lnTo>
                    <a:pt x="1526" y="1291"/>
                  </a:lnTo>
                  <a:lnTo>
                    <a:pt x="1461" y="1300"/>
                  </a:lnTo>
                  <a:lnTo>
                    <a:pt x="1389" y="1307"/>
                  </a:lnTo>
                  <a:lnTo>
                    <a:pt x="1321" y="1311"/>
                  </a:lnTo>
                  <a:lnTo>
                    <a:pt x="1266" y="1312"/>
                  </a:lnTo>
                  <a:lnTo>
                    <a:pt x="1216" y="1311"/>
                  </a:lnTo>
                  <a:lnTo>
                    <a:pt x="1167" y="1307"/>
                  </a:lnTo>
                  <a:lnTo>
                    <a:pt x="1119" y="1300"/>
                  </a:lnTo>
                  <a:lnTo>
                    <a:pt x="1074" y="1290"/>
                  </a:lnTo>
                  <a:lnTo>
                    <a:pt x="1033" y="1276"/>
                  </a:lnTo>
                  <a:lnTo>
                    <a:pt x="1013" y="1268"/>
                  </a:lnTo>
                  <a:lnTo>
                    <a:pt x="994" y="1258"/>
                  </a:lnTo>
                  <a:lnTo>
                    <a:pt x="958" y="1237"/>
                  </a:lnTo>
                  <a:lnTo>
                    <a:pt x="941" y="1224"/>
                  </a:lnTo>
                  <a:lnTo>
                    <a:pt x="925" y="1210"/>
                  </a:lnTo>
                  <a:lnTo>
                    <a:pt x="909" y="1196"/>
                  </a:lnTo>
                  <a:lnTo>
                    <a:pt x="894" y="1180"/>
                  </a:lnTo>
                  <a:lnTo>
                    <a:pt x="881" y="1163"/>
                  </a:lnTo>
                  <a:lnTo>
                    <a:pt x="868" y="1145"/>
                  </a:lnTo>
                  <a:lnTo>
                    <a:pt x="855" y="1126"/>
                  </a:lnTo>
                  <a:lnTo>
                    <a:pt x="844" y="1104"/>
                  </a:lnTo>
                  <a:lnTo>
                    <a:pt x="835" y="1082"/>
                  </a:lnTo>
                  <a:lnTo>
                    <a:pt x="825" y="1059"/>
                  </a:lnTo>
                  <a:lnTo>
                    <a:pt x="810" y="1008"/>
                  </a:lnTo>
                  <a:lnTo>
                    <a:pt x="804" y="981"/>
                  </a:lnTo>
                  <a:lnTo>
                    <a:pt x="799" y="951"/>
                  </a:lnTo>
                  <a:lnTo>
                    <a:pt x="795" y="921"/>
                  </a:lnTo>
                  <a:lnTo>
                    <a:pt x="792" y="889"/>
                  </a:lnTo>
                  <a:lnTo>
                    <a:pt x="790" y="820"/>
                  </a:lnTo>
                  <a:lnTo>
                    <a:pt x="792" y="759"/>
                  </a:lnTo>
                  <a:lnTo>
                    <a:pt x="797" y="704"/>
                  </a:lnTo>
                  <a:lnTo>
                    <a:pt x="802" y="677"/>
                  </a:lnTo>
                  <a:lnTo>
                    <a:pt x="807" y="651"/>
                  </a:lnTo>
                  <a:lnTo>
                    <a:pt x="821" y="602"/>
                  </a:lnTo>
                  <a:lnTo>
                    <a:pt x="838" y="559"/>
                  </a:lnTo>
                  <a:lnTo>
                    <a:pt x="858" y="518"/>
                  </a:lnTo>
                  <a:lnTo>
                    <a:pt x="882" y="482"/>
                  </a:lnTo>
                  <a:lnTo>
                    <a:pt x="895" y="465"/>
                  </a:lnTo>
                  <a:lnTo>
                    <a:pt x="909" y="450"/>
                  </a:lnTo>
                  <a:lnTo>
                    <a:pt x="940" y="421"/>
                  </a:lnTo>
                  <a:lnTo>
                    <a:pt x="973" y="397"/>
                  </a:lnTo>
                  <a:lnTo>
                    <a:pt x="1009" y="375"/>
                  </a:lnTo>
                  <a:lnTo>
                    <a:pt x="1049" y="358"/>
                  </a:lnTo>
                  <a:lnTo>
                    <a:pt x="1091" y="345"/>
                  </a:lnTo>
                  <a:lnTo>
                    <a:pt x="1135" y="336"/>
                  </a:lnTo>
                  <a:lnTo>
                    <a:pt x="1184" y="331"/>
                  </a:lnTo>
                  <a:lnTo>
                    <a:pt x="1234" y="328"/>
                  </a:lnTo>
                  <a:lnTo>
                    <a:pt x="1295" y="331"/>
                  </a:lnTo>
                  <a:lnTo>
                    <a:pt x="1323" y="334"/>
                  </a:lnTo>
                  <a:lnTo>
                    <a:pt x="1350" y="337"/>
                  </a:lnTo>
                  <a:lnTo>
                    <a:pt x="1400" y="349"/>
                  </a:lnTo>
                  <a:lnTo>
                    <a:pt x="1423" y="355"/>
                  </a:lnTo>
                  <a:lnTo>
                    <a:pt x="1445" y="364"/>
                  </a:lnTo>
                  <a:lnTo>
                    <a:pt x="1465" y="373"/>
                  </a:lnTo>
                  <a:lnTo>
                    <a:pt x="1485" y="384"/>
                  </a:lnTo>
                  <a:lnTo>
                    <a:pt x="1504" y="396"/>
                  </a:lnTo>
                  <a:lnTo>
                    <a:pt x="1521" y="407"/>
                  </a:lnTo>
                  <a:lnTo>
                    <a:pt x="1537" y="421"/>
                  </a:lnTo>
                  <a:lnTo>
                    <a:pt x="1552" y="436"/>
                  </a:lnTo>
                  <a:lnTo>
                    <a:pt x="1579" y="469"/>
                  </a:lnTo>
                  <a:lnTo>
                    <a:pt x="1590" y="487"/>
                  </a:lnTo>
                  <a:lnTo>
                    <a:pt x="1601" y="506"/>
                  </a:lnTo>
                  <a:lnTo>
                    <a:pt x="1612" y="526"/>
                  </a:lnTo>
                  <a:lnTo>
                    <a:pt x="1620" y="547"/>
                  </a:lnTo>
                  <a:lnTo>
                    <a:pt x="1636" y="593"/>
                  </a:lnTo>
                  <a:lnTo>
                    <a:pt x="1648" y="642"/>
                  </a:lnTo>
                  <a:lnTo>
                    <a:pt x="1658" y="695"/>
                  </a:lnTo>
                  <a:lnTo>
                    <a:pt x="1663" y="754"/>
                  </a:lnTo>
                  <a:lnTo>
                    <a:pt x="1665" y="784"/>
                  </a:lnTo>
                  <a:lnTo>
                    <a:pt x="1667" y="816"/>
                  </a:lnTo>
                  <a:lnTo>
                    <a:pt x="1668" y="881"/>
                  </a:lnTo>
                  <a:lnTo>
                    <a:pt x="1667" y="889"/>
                  </a:lnTo>
                  <a:lnTo>
                    <a:pt x="1664" y="895"/>
                  </a:lnTo>
                  <a:lnTo>
                    <a:pt x="1659" y="899"/>
                  </a:lnTo>
                  <a:lnTo>
                    <a:pt x="1652" y="900"/>
                  </a:lnTo>
                  <a:close/>
                  <a:moveTo>
                    <a:pt x="1232" y="486"/>
                  </a:moveTo>
                  <a:lnTo>
                    <a:pt x="1207" y="487"/>
                  </a:lnTo>
                  <a:lnTo>
                    <a:pt x="1184" y="491"/>
                  </a:lnTo>
                  <a:lnTo>
                    <a:pt x="1163" y="497"/>
                  </a:lnTo>
                  <a:lnTo>
                    <a:pt x="1145" y="505"/>
                  </a:lnTo>
                  <a:lnTo>
                    <a:pt x="1130" y="516"/>
                  </a:lnTo>
                  <a:lnTo>
                    <a:pt x="1116" y="529"/>
                  </a:lnTo>
                  <a:lnTo>
                    <a:pt x="1103" y="543"/>
                  </a:lnTo>
                  <a:lnTo>
                    <a:pt x="1094" y="560"/>
                  </a:lnTo>
                  <a:lnTo>
                    <a:pt x="1085" y="577"/>
                  </a:lnTo>
                  <a:lnTo>
                    <a:pt x="1078" y="596"/>
                  </a:lnTo>
                  <a:lnTo>
                    <a:pt x="1072" y="616"/>
                  </a:lnTo>
                  <a:lnTo>
                    <a:pt x="1068" y="638"/>
                  </a:lnTo>
                  <a:lnTo>
                    <a:pt x="1063" y="684"/>
                  </a:lnTo>
                  <a:lnTo>
                    <a:pt x="1061" y="733"/>
                  </a:lnTo>
                  <a:lnTo>
                    <a:pt x="1062" y="742"/>
                  </a:lnTo>
                  <a:lnTo>
                    <a:pt x="1064" y="748"/>
                  </a:lnTo>
                  <a:lnTo>
                    <a:pt x="1068" y="751"/>
                  </a:lnTo>
                  <a:lnTo>
                    <a:pt x="1074" y="752"/>
                  </a:lnTo>
                  <a:lnTo>
                    <a:pt x="1385" y="752"/>
                  </a:lnTo>
                  <a:lnTo>
                    <a:pt x="1392" y="751"/>
                  </a:lnTo>
                  <a:lnTo>
                    <a:pt x="1398" y="748"/>
                  </a:lnTo>
                  <a:lnTo>
                    <a:pt x="1401" y="744"/>
                  </a:lnTo>
                  <a:lnTo>
                    <a:pt x="1402" y="735"/>
                  </a:lnTo>
                  <a:lnTo>
                    <a:pt x="1401" y="684"/>
                  </a:lnTo>
                  <a:lnTo>
                    <a:pt x="1396" y="638"/>
                  </a:lnTo>
                  <a:lnTo>
                    <a:pt x="1391" y="616"/>
                  </a:lnTo>
                  <a:lnTo>
                    <a:pt x="1386" y="596"/>
                  </a:lnTo>
                  <a:lnTo>
                    <a:pt x="1379" y="577"/>
                  </a:lnTo>
                  <a:lnTo>
                    <a:pt x="1371" y="559"/>
                  </a:lnTo>
                  <a:lnTo>
                    <a:pt x="1361" y="543"/>
                  </a:lnTo>
                  <a:lnTo>
                    <a:pt x="1350" y="529"/>
                  </a:lnTo>
                  <a:lnTo>
                    <a:pt x="1336" y="516"/>
                  </a:lnTo>
                  <a:lnTo>
                    <a:pt x="1320" y="505"/>
                  </a:lnTo>
                  <a:lnTo>
                    <a:pt x="1301" y="497"/>
                  </a:lnTo>
                  <a:lnTo>
                    <a:pt x="1281" y="491"/>
                  </a:lnTo>
                  <a:lnTo>
                    <a:pt x="1257" y="487"/>
                  </a:lnTo>
                  <a:lnTo>
                    <a:pt x="1232" y="486"/>
                  </a:lnTo>
                  <a:close/>
                  <a:moveTo>
                    <a:pt x="2260" y="490"/>
                  </a:moveTo>
                  <a:lnTo>
                    <a:pt x="2174" y="495"/>
                  </a:lnTo>
                  <a:lnTo>
                    <a:pt x="2084" y="502"/>
                  </a:lnTo>
                  <a:lnTo>
                    <a:pt x="2076" y="503"/>
                  </a:lnTo>
                  <a:lnTo>
                    <a:pt x="2068" y="509"/>
                  </a:lnTo>
                  <a:lnTo>
                    <a:pt x="2061" y="517"/>
                  </a:lnTo>
                  <a:lnTo>
                    <a:pt x="2060" y="523"/>
                  </a:lnTo>
                  <a:lnTo>
                    <a:pt x="2059" y="531"/>
                  </a:lnTo>
                  <a:lnTo>
                    <a:pt x="2059" y="1274"/>
                  </a:lnTo>
                  <a:lnTo>
                    <a:pt x="2058" y="1282"/>
                  </a:lnTo>
                  <a:lnTo>
                    <a:pt x="2057" y="1286"/>
                  </a:lnTo>
                  <a:lnTo>
                    <a:pt x="2055" y="1289"/>
                  </a:lnTo>
                  <a:lnTo>
                    <a:pt x="2050" y="1292"/>
                  </a:lnTo>
                  <a:lnTo>
                    <a:pt x="2043" y="1292"/>
                  </a:lnTo>
                  <a:lnTo>
                    <a:pt x="1816" y="1292"/>
                  </a:lnTo>
                  <a:lnTo>
                    <a:pt x="1810" y="1292"/>
                  </a:lnTo>
                  <a:lnTo>
                    <a:pt x="1804" y="1289"/>
                  </a:lnTo>
                  <a:lnTo>
                    <a:pt x="1801" y="1284"/>
                  </a:lnTo>
                  <a:lnTo>
                    <a:pt x="1800" y="1276"/>
                  </a:lnTo>
                  <a:lnTo>
                    <a:pt x="1800" y="451"/>
                  </a:lnTo>
                  <a:lnTo>
                    <a:pt x="1801" y="436"/>
                  </a:lnTo>
                  <a:lnTo>
                    <a:pt x="1802" y="423"/>
                  </a:lnTo>
                  <a:lnTo>
                    <a:pt x="1805" y="409"/>
                  </a:lnTo>
                  <a:lnTo>
                    <a:pt x="1811" y="398"/>
                  </a:lnTo>
                  <a:lnTo>
                    <a:pt x="1818" y="387"/>
                  </a:lnTo>
                  <a:lnTo>
                    <a:pt x="1828" y="378"/>
                  </a:lnTo>
                  <a:lnTo>
                    <a:pt x="1842" y="373"/>
                  </a:lnTo>
                  <a:lnTo>
                    <a:pt x="1859" y="369"/>
                  </a:lnTo>
                  <a:lnTo>
                    <a:pt x="2055" y="351"/>
                  </a:lnTo>
                  <a:lnTo>
                    <a:pt x="2163" y="342"/>
                  </a:lnTo>
                  <a:lnTo>
                    <a:pt x="2263" y="337"/>
                  </a:lnTo>
                  <a:lnTo>
                    <a:pt x="2269" y="338"/>
                  </a:lnTo>
                  <a:lnTo>
                    <a:pt x="2273" y="341"/>
                  </a:lnTo>
                  <a:lnTo>
                    <a:pt x="2276" y="347"/>
                  </a:lnTo>
                  <a:lnTo>
                    <a:pt x="2277" y="353"/>
                  </a:lnTo>
                  <a:lnTo>
                    <a:pt x="2277" y="475"/>
                  </a:lnTo>
                  <a:lnTo>
                    <a:pt x="2276" y="482"/>
                  </a:lnTo>
                  <a:lnTo>
                    <a:pt x="2273" y="486"/>
                  </a:lnTo>
                  <a:lnTo>
                    <a:pt x="2268" y="489"/>
                  </a:lnTo>
                  <a:lnTo>
                    <a:pt x="2260" y="49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47" name="Freeform 8"/>
            <p:cNvSpPr>
              <a:spLocks noEditPoints="1"/>
            </p:cNvSpPr>
            <p:nvPr userDrawn="1"/>
          </p:nvSpPr>
          <p:spPr bwMode="auto">
            <a:xfrm>
              <a:off x="4070350" y="4762500"/>
              <a:ext cx="1003300" cy="15875"/>
            </a:xfrm>
            <a:custGeom>
              <a:avLst/>
              <a:gdLst>
                <a:gd name="T0" fmla="*/ 8 w 8851"/>
                <a:gd name="T1" fmla="*/ 136 h 137"/>
                <a:gd name="T2" fmla="*/ 1 w 8851"/>
                <a:gd name="T3" fmla="*/ 126 h 137"/>
                <a:gd name="T4" fmla="*/ 0 w 8851"/>
                <a:gd name="T5" fmla="*/ 16 h 137"/>
                <a:gd name="T6" fmla="*/ 3 w 8851"/>
                <a:gd name="T7" fmla="*/ 4 h 137"/>
                <a:gd name="T8" fmla="*/ 17 w 8851"/>
                <a:gd name="T9" fmla="*/ 0 h 137"/>
                <a:gd name="T10" fmla="*/ 1094 w 8851"/>
                <a:gd name="T11" fmla="*/ 0 h 137"/>
                <a:gd name="T12" fmla="*/ 2173 w 8851"/>
                <a:gd name="T13" fmla="*/ 0 h 137"/>
                <a:gd name="T14" fmla="*/ 3252 w 8851"/>
                <a:gd name="T15" fmla="*/ 0 h 137"/>
                <a:gd name="T16" fmla="*/ 4331 w 8851"/>
                <a:gd name="T17" fmla="*/ 0 h 137"/>
                <a:gd name="T18" fmla="*/ 4341 w 8851"/>
                <a:gd name="T19" fmla="*/ 8 h 137"/>
                <a:gd name="T20" fmla="*/ 4338 w 8851"/>
                <a:gd name="T21" fmla="*/ 24 h 137"/>
                <a:gd name="T22" fmla="*/ 4291 w 8851"/>
                <a:gd name="T23" fmla="*/ 80 h 137"/>
                <a:gd name="T24" fmla="*/ 4244 w 8851"/>
                <a:gd name="T25" fmla="*/ 132 h 137"/>
                <a:gd name="T26" fmla="*/ 4230 w 8851"/>
                <a:gd name="T27" fmla="*/ 137 h 137"/>
                <a:gd name="T28" fmla="*/ 3176 w 8851"/>
                <a:gd name="T29" fmla="*/ 137 h 137"/>
                <a:gd name="T30" fmla="*/ 2122 w 8851"/>
                <a:gd name="T31" fmla="*/ 137 h 137"/>
                <a:gd name="T32" fmla="*/ 1068 w 8851"/>
                <a:gd name="T33" fmla="*/ 137 h 137"/>
                <a:gd name="T34" fmla="*/ 15 w 8851"/>
                <a:gd name="T35" fmla="*/ 137 h 137"/>
                <a:gd name="T36" fmla="*/ 8843 w 8851"/>
                <a:gd name="T37" fmla="*/ 2 h 137"/>
                <a:gd name="T38" fmla="*/ 8850 w 8851"/>
                <a:gd name="T39" fmla="*/ 11 h 137"/>
                <a:gd name="T40" fmla="*/ 8851 w 8851"/>
                <a:gd name="T41" fmla="*/ 120 h 137"/>
                <a:gd name="T42" fmla="*/ 8848 w 8851"/>
                <a:gd name="T43" fmla="*/ 134 h 137"/>
                <a:gd name="T44" fmla="*/ 8834 w 8851"/>
                <a:gd name="T45" fmla="*/ 137 h 137"/>
                <a:gd name="T46" fmla="*/ 7817 w 8851"/>
                <a:gd name="T47" fmla="*/ 137 h 137"/>
                <a:gd name="T48" fmla="*/ 6802 w 8851"/>
                <a:gd name="T49" fmla="*/ 137 h 137"/>
                <a:gd name="T50" fmla="*/ 5785 w 8851"/>
                <a:gd name="T51" fmla="*/ 137 h 137"/>
                <a:gd name="T52" fmla="*/ 4769 w 8851"/>
                <a:gd name="T53" fmla="*/ 137 h 137"/>
                <a:gd name="T54" fmla="*/ 4758 w 8851"/>
                <a:gd name="T55" fmla="*/ 129 h 137"/>
                <a:gd name="T56" fmla="*/ 4762 w 8851"/>
                <a:gd name="T57" fmla="*/ 113 h 137"/>
                <a:gd name="T58" fmla="*/ 4856 w 8851"/>
                <a:gd name="T59" fmla="*/ 5 h 137"/>
                <a:gd name="T60" fmla="*/ 4873 w 8851"/>
                <a:gd name="T61" fmla="*/ 0 h 137"/>
                <a:gd name="T62" fmla="*/ 5863 w 8851"/>
                <a:gd name="T63" fmla="*/ 0 h 137"/>
                <a:gd name="T64" fmla="*/ 6854 w 8851"/>
                <a:gd name="T65" fmla="*/ 0 h 137"/>
                <a:gd name="T66" fmla="*/ 7845 w 8851"/>
                <a:gd name="T67" fmla="*/ 0 h 137"/>
                <a:gd name="T68" fmla="*/ 8836 w 8851"/>
                <a:gd name="T69" fmla="*/ 0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8851" h="137">
                  <a:moveTo>
                    <a:pt x="15" y="137"/>
                  </a:moveTo>
                  <a:lnTo>
                    <a:pt x="8" y="136"/>
                  </a:lnTo>
                  <a:lnTo>
                    <a:pt x="4" y="132"/>
                  </a:lnTo>
                  <a:lnTo>
                    <a:pt x="1" y="126"/>
                  </a:lnTo>
                  <a:lnTo>
                    <a:pt x="0" y="119"/>
                  </a:lnTo>
                  <a:lnTo>
                    <a:pt x="0" y="16"/>
                  </a:lnTo>
                  <a:lnTo>
                    <a:pt x="0" y="9"/>
                  </a:lnTo>
                  <a:lnTo>
                    <a:pt x="3" y="4"/>
                  </a:lnTo>
                  <a:lnTo>
                    <a:pt x="8" y="2"/>
                  </a:lnTo>
                  <a:lnTo>
                    <a:pt x="17" y="0"/>
                  </a:lnTo>
                  <a:lnTo>
                    <a:pt x="555" y="0"/>
                  </a:lnTo>
                  <a:lnTo>
                    <a:pt x="1094" y="0"/>
                  </a:lnTo>
                  <a:lnTo>
                    <a:pt x="1634" y="0"/>
                  </a:lnTo>
                  <a:lnTo>
                    <a:pt x="2173" y="0"/>
                  </a:lnTo>
                  <a:lnTo>
                    <a:pt x="2713" y="0"/>
                  </a:lnTo>
                  <a:lnTo>
                    <a:pt x="3252" y="0"/>
                  </a:lnTo>
                  <a:lnTo>
                    <a:pt x="3791" y="0"/>
                  </a:lnTo>
                  <a:lnTo>
                    <a:pt x="4331" y="0"/>
                  </a:lnTo>
                  <a:lnTo>
                    <a:pt x="4337" y="3"/>
                  </a:lnTo>
                  <a:lnTo>
                    <a:pt x="4341" y="8"/>
                  </a:lnTo>
                  <a:lnTo>
                    <a:pt x="4342" y="15"/>
                  </a:lnTo>
                  <a:lnTo>
                    <a:pt x="4338" y="24"/>
                  </a:lnTo>
                  <a:lnTo>
                    <a:pt x="4317" y="51"/>
                  </a:lnTo>
                  <a:lnTo>
                    <a:pt x="4291" y="80"/>
                  </a:lnTo>
                  <a:lnTo>
                    <a:pt x="4256" y="120"/>
                  </a:lnTo>
                  <a:lnTo>
                    <a:pt x="4244" y="132"/>
                  </a:lnTo>
                  <a:lnTo>
                    <a:pt x="4238" y="136"/>
                  </a:lnTo>
                  <a:lnTo>
                    <a:pt x="4230" y="137"/>
                  </a:lnTo>
                  <a:lnTo>
                    <a:pt x="3702" y="137"/>
                  </a:lnTo>
                  <a:lnTo>
                    <a:pt x="3176" y="137"/>
                  </a:lnTo>
                  <a:lnTo>
                    <a:pt x="2648" y="137"/>
                  </a:lnTo>
                  <a:lnTo>
                    <a:pt x="2122" y="137"/>
                  </a:lnTo>
                  <a:lnTo>
                    <a:pt x="1594" y="137"/>
                  </a:lnTo>
                  <a:lnTo>
                    <a:pt x="1068" y="137"/>
                  </a:lnTo>
                  <a:lnTo>
                    <a:pt x="541" y="137"/>
                  </a:lnTo>
                  <a:lnTo>
                    <a:pt x="15" y="137"/>
                  </a:lnTo>
                  <a:close/>
                  <a:moveTo>
                    <a:pt x="8836" y="0"/>
                  </a:moveTo>
                  <a:lnTo>
                    <a:pt x="8843" y="2"/>
                  </a:lnTo>
                  <a:lnTo>
                    <a:pt x="8847" y="5"/>
                  </a:lnTo>
                  <a:lnTo>
                    <a:pt x="8850" y="11"/>
                  </a:lnTo>
                  <a:lnTo>
                    <a:pt x="8851" y="19"/>
                  </a:lnTo>
                  <a:lnTo>
                    <a:pt x="8851" y="120"/>
                  </a:lnTo>
                  <a:lnTo>
                    <a:pt x="8851" y="128"/>
                  </a:lnTo>
                  <a:lnTo>
                    <a:pt x="8848" y="134"/>
                  </a:lnTo>
                  <a:lnTo>
                    <a:pt x="8843" y="136"/>
                  </a:lnTo>
                  <a:lnTo>
                    <a:pt x="8834" y="137"/>
                  </a:lnTo>
                  <a:lnTo>
                    <a:pt x="8326" y="137"/>
                  </a:lnTo>
                  <a:lnTo>
                    <a:pt x="7817" y="137"/>
                  </a:lnTo>
                  <a:lnTo>
                    <a:pt x="7309" y="137"/>
                  </a:lnTo>
                  <a:lnTo>
                    <a:pt x="6802" y="137"/>
                  </a:lnTo>
                  <a:lnTo>
                    <a:pt x="6293" y="137"/>
                  </a:lnTo>
                  <a:lnTo>
                    <a:pt x="5785" y="137"/>
                  </a:lnTo>
                  <a:lnTo>
                    <a:pt x="5277" y="137"/>
                  </a:lnTo>
                  <a:lnTo>
                    <a:pt x="4769" y="137"/>
                  </a:lnTo>
                  <a:lnTo>
                    <a:pt x="4763" y="135"/>
                  </a:lnTo>
                  <a:lnTo>
                    <a:pt x="4758" y="129"/>
                  </a:lnTo>
                  <a:lnTo>
                    <a:pt x="4757" y="122"/>
                  </a:lnTo>
                  <a:lnTo>
                    <a:pt x="4762" y="113"/>
                  </a:lnTo>
                  <a:lnTo>
                    <a:pt x="4843" y="16"/>
                  </a:lnTo>
                  <a:lnTo>
                    <a:pt x="4856" y="5"/>
                  </a:lnTo>
                  <a:lnTo>
                    <a:pt x="4864" y="2"/>
                  </a:lnTo>
                  <a:lnTo>
                    <a:pt x="4873" y="0"/>
                  </a:lnTo>
                  <a:lnTo>
                    <a:pt x="5368" y="0"/>
                  </a:lnTo>
                  <a:lnTo>
                    <a:pt x="5863" y="0"/>
                  </a:lnTo>
                  <a:lnTo>
                    <a:pt x="6359" y="0"/>
                  </a:lnTo>
                  <a:lnTo>
                    <a:pt x="6854" y="0"/>
                  </a:lnTo>
                  <a:lnTo>
                    <a:pt x="7350" y="0"/>
                  </a:lnTo>
                  <a:lnTo>
                    <a:pt x="7845" y="0"/>
                  </a:lnTo>
                  <a:lnTo>
                    <a:pt x="8341" y="0"/>
                  </a:lnTo>
                  <a:lnTo>
                    <a:pt x="883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</p:grpSp>
      <p:grpSp>
        <p:nvGrpSpPr>
          <p:cNvPr id="19" name="Ryhmitä 18"/>
          <p:cNvGrpSpPr/>
          <p:nvPr/>
        </p:nvGrpSpPr>
        <p:grpSpPr>
          <a:xfrm>
            <a:off x="234952" y="224367"/>
            <a:ext cx="11724217" cy="6578353"/>
            <a:chOff x="323410" y="123410"/>
            <a:chExt cx="8793163" cy="4933765"/>
          </a:xfrm>
        </p:grpSpPr>
        <p:sp>
          <p:nvSpPr>
            <p:cNvPr id="20" name="Freeform 33"/>
            <p:cNvSpPr>
              <a:spLocks/>
            </p:cNvSpPr>
            <p:nvPr userDrawn="1"/>
          </p:nvSpPr>
          <p:spPr bwMode="auto">
            <a:xfrm>
              <a:off x="323410" y="123410"/>
              <a:ext cx="8793163" cy="4859338"/>
            </a:xfrm>
            <a:custGeom>
              <a:avLst/>
              <a:gdLst>
                <a:gd name="T0" fmla="*/ 4999 w 5539"/>
                <a:gd name="T1" fmla="*/ 3019 h 3061"/>
                <a:gd name="T2" fmla="*/ 4996 w 5539"/>
                <a:gd name="T3" fmla="*/ 3017 h 3061"/>
                <a:gd name="T4" fmla="*/ 4993 w 5539"/>
                <a:gd name="T5" fmla="*/ 3015 h 3061"/>
                <a:gd name="T6" fmla="*/ 4991 w 5539"/>
                <a:gd name="T7" fmla="*/ 3012 h 3061"/>
                <a:gd name="T8" fmla="*/ 4985 w 5539"/>
                <a:gd name="T9" fmla="*/ 3009 h 3061"/>
                <a:gd name="T10" fmla="*/ 4982 w 5539"/>
                <a:gd name="T11" fmla="*/ 3008 h 3061"/>
                <a:gd name="T12" fmla="*/ 4979 w 5539"/>
                <a:gd name="T13" fmla="*/ 3008 h 3061"/>
                <a:gd name="T14" fmla="*/ 4974 w 5539"/>
                <a:gd name="T15" fmla="*/ 3007 h 3061"/>
                <a:gd name="T16" fmla="*/ 4971 w 5539"/>
                <a:gd name="T17" fmla="*/ 3008 h 3061"/>
                <a:gd name="T18" fmla="*/ 4968 w 5539"/>
                <a:gd name="T19" fmla="*/ 3008 h 3061"/>
                <a:gd name="T20" fmla="*/ 4962 w 5539"/>
                <a:gd name="T21" fmla="*/ 3011 h 3061"/>
                <a:gd name="T22" fmla="*/ 4959 w 5539"/>
                <a:gd name="T23" fmla="*/ 3012 h 3061"/>
                <a:gd name="T24" fmla="*/ 4957 w 5539"/>
                <a:gd name="T25" fmla="*/ 3014 h 3061"/>
                <a:gd name="T26" fmla="*/ 4951 w 5539"/>
                <a:gd name="T27" fmla="*/ 3019 h 3061"/>
                <a:gd name="T28" fmla="*/ 4331 w 5539"/>
                <a:gd name="T29" fmla="*/ 3019 h 3061"/>
                <a:gd name="T30" fmla="*/ 3713 w 5539"/>
                <a:gd name="T31" fmla="*/ 3019 h 3061"/>
                <a:gd name="T32" fmla="*/ 3093 w 5539"/>
                <a:gd name="T33" fmla="*/ 3019 h 3061"/>
                <a:gd name="T34" fmla="*/ 2475 w 5539"/>
                <a:gd name="T35" fmla="*/ 3019 h 3061"/>
                <a:gd name="T36" fmla="*/ 1855 w 5539"/>
                <a:gd name="T37" fmla="*/ 3019 h 3061"/>
                <a:gd name="T38" fmla="*/ 1237 w 5539"/>
                <a:gd name="T39" fmla="*/ 3019 h 3061"/>
                <a:gd name="T40" fmla="*/ 619 w 5539"/>
                <a:gd name="T41" fmla="*/ 3019 h 3061"/>
                <a:gd name="T42" fmla="*/ 0 w 5539"/>
                <a:gd name="T43" fmla="*/ 3019 h 3061"/>
                <a:gd name="T44" fmla="*/ 0 w 5539"/>
                <a:gd name="T45" fmla="*/ 2418 h 3061"/>
                <a:gd name="T46" fmla="*/ 0 w 5539"/>
                <a:gd name="T47" fmla="*/ 1813 h 3061"/>
                <a:gd name="T48" fmla="*/ 0 w 5539"/>
                <a:gd name="T49" fmla="*/ 1209 h 3061"/>
                <a:gd name="T50" fmla="*/ 0 w 5539"/>
                <a:gd name="T51" fmla="*/ 604 h 3061"/>
                <a:gd name="T52" fmla="*/ 0 w 5539"/>
                <a:gd name="T53" fmla="*/ 0 h 3061"/>
                <a:gd name="T54" fmla="*/ 692 w 5539"/>
                <a:gd name="T55" fmla="*/ 0 h 3061"/>
                <a:gd name="T56" fmla="*/ 1384 w 5539"/>
                <a:gd name="T57" fmla="*/ 0 h 3061"/>
                <a:gd name="T58" fmla="*/ 2077 w 5539"/>
                <a:gd name="T59" fmla="*/ 0 h 3061"/>
                <a:gd name="T60" fmla="*/ 2769 w 5539"/>
                <a:gd name="T61" fmla="*/ 0 h 3061"/>
                <a:gd name="T62" fmla="*/ 3461 w 5539"/>
                <a:gd name="T63" fmla="*/ 0 h 3061"/>
                <a:gd name="T64" fmla="*/ 4154 w 5539"/>
                <a:gd name="T65" fmla="*/ 0 h 3061"/>
                <a:gd name="T66" fmla="*/ 4846 w 5539"/>
                <a:gd name="T67" fmla="*/ 0 h 3061"/>
                <a:gd name="T68" fmla="*/ 5539 w 5539"/>
                <a:gd name="T69" fmla="*/ 0 h 3061"/>
                <a:gd name="T70" fmla="*/ 5539 w 5539"/>
                <a:gd name="T71" fmla="*/ 550 h 3061"/>
                <a:gd name="T72" fmla="*/ 5539 w 5539"/>
                <a:gd name="T73" fmla="*/ 1101 h 3061"/>
                <a:gd name="T74" fmla="*/ 5539 w 5539"/>
                <a:gd name="T75" fmla="*/ 1651 h 3061"/>
                <a:gd name="T76" fmla="*/ 5539 w 5539"/>
                <a:gd name="T77" fmla="*/ 2201 h 3061"/>
                <a:gd name="T78" fmla="*/ 5539 w 5539"/>
                <a:gd name="T79" fmla="*/ 2610 h 3061"/>
                <a:gd name="T80" fmla="*/ 5539 w 5539"/>
                <a:gd name="T81" fmla="*/ 3019 h 3061"/>
                <a:gd name="T82" fmla="*/ 5142 w 5539"/>
                <a:gd name="T83" fmla="*/ 3019 h 3061"/>
                <a:gd name="T84" fmla="*/ 5120 w 5539"/>
                <a:gd name="T85" fmla="*/ 2970 h 3061"/>
                <a:gd name="T86" fmla="*/ 5097 w 5539"/>
                <a:gd name="T87" fmla="*/ 3061 h 3061"/>
                <a:gd name="T88" fmla="*/ 5073 w 5539"/>
                <a:gd name="T89" fmla="*/ 2903 h 3061"/>
                <a:gd name="T90" fmla="*/ 5064 w 5539"/>
                <a:gd name="T91" fmla="*/ 2903 h 3061"/>
                <a:gd name="T92" fmla="*/ 5037 w 5539"/>
                <a:gd name="T93" fmla="*/ 3019 h 3061"/>
                <a:gd name="T94" fmla="*/ 4999 w 5539"/>
                <a:gd name="T95" fmla="*/ 3019 h 3061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59 w 10000"/>
                <a:gd name="connsiteY44" fmla="*/ 9484 h 10000"/>
                <a:gd name="connsiteX45" fmla="*/ 8748 w 10000"/>
                <a:gd name="connsiteY45" fmla="*/ 9308 h 10000"/>
                <a:gd name="connsiteX46" fmla="*/ 9094 w 10000"/>
                <a:gd name="connsiteY46" fmla="*/ 9863 h 10000"/>
                <a:gd name="connsiteX47" fmla="*/ 9025 w 10000"/>
                <a:gd name="connsiteY47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59 w 10000"/>
                <a:gd name="connsiteY44" fmla="*/ 9484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4 w 10000"/>
                <a:gd name="connsiteY42" fmla="*/ 9703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  <a:gd name="connsiteX0" fmla="*/ 9025 w 10000"/>
                <a:gd name="connsiteY0" fmla="*/ 9863 h 10000"/>
                <a:gd name="connsiteX1" fmla="*/ 9020 w 10000"/>
                <a:gd name="connsiteY1" fmla="*/ 9856 h 10000"/>
                <a:gd name="connsiteX2" fmla="*/ 9014 w 10000"/>
                <a:gd name="connsiteY2" fmla="*/ 9850 h 10000"/>
                <a:gd name="connsiteX3" fmla="*/ 9011 w 10000"/>
                <a:gd name="connsiteY3" fmla="*/ 9840 h 10000"/>
                <a:gd name="connsiteX4" fmla="*/ 9000 w 10000"/>
                <a:gd name="connsiteY4" fmla="*/ 9830 h 10000"/>
                <a:gd name="connsiteX5" fmla="*/ 8994 w 10000"/>
                <a:gd name="connsiteY5" fmla="*/ 9827 h 10000"/>
                <a:gd name="connsiteX6" fmla="*/ 8989 w 10000"/>
                <a:gd name="connsiteY6" fmla="*/ 9827 h 10000"/>
                <a:gd name="connsiteX7" fmla="*/ 8980 w 10000"/>
                <a:gd name="connsiteY7" fmla="*/ 9824 h 10000"/>
                <a:gd name="connsiteX8" fmla="*/ 8975 w 10000"/>
                <a:gd name="connsiteY8" fmla="*/ 9827 h 10000"/>
                <a:gd name="connsiteX9" fmla="*/ 8969 w 10000"/>
                <a:gd name="connsiteY9" fmla="*/ 9827 h 10000"/>
                <a:gd name="connsiteX10" fmla="*/ 8958 w 10000"/>
                <a:gd name="connsiteY10" fmla="*/ 9837 h 10000"/>
                <a:gd name="connsiteX11" fmla="*/ 8953 w 10000"/>
                <a:gd name="connsiteY11" fmla="*/ 9840 h 10000"/>
                <a:gd name="connsiteX12" fmla="*/ 8949 w 10000"/>
                <a:gd name="connsiteY12" fmla="*/ 9846 h 10000"/>
                <a:gd name="connsiteX13" fmla="*/ 8938 w 10000"/>
                <a:gd name="connsiteY13" fmla="*/ 9863 h 10000"/>
                <a:gd name="connsiteX14" fmla="*/ 7819 w 10000"/>
                <a:gd name="connsiteY14" fmla="*/ 9863 h 10000"/>
                <a:gd name="connsiteX15" fmla="*/ 6703 w 10000"/>
                <a:gd name="connsiteY15" fmla="*/ 9863 h 10000"/>
                <a:gd name="connsiteX16" fmla="*/ 5584 w 10000"/>
                <a:gd name="connsiteY16" fmla="*/ 9863 h 10000"/>
                <a:gd name="connsiteX17" fmla="*/ 4468 w 10000"/>
                <a:gd name="connsiteY17" fmla="*/ 9863 h 10000"/>
                <a:gd name="connsiteX18" fmla="*/ 3349 w 10000"/>
                <a:gd name="connsiteY18" fmla="*/ 9863 h 10000"/>
                <a:gd name="connsiteX19" fmla="*/ 2233 w 10000"/>
                <a:gd name="connsiteY19" fmla="*/ 9863 h 10000"/>
                <a:gd name="connsiteX20" fmla="*/ 1118 w 10000"/>
                <a:gd name="connsiteY20" fmla="*/ 9863 h 10000"/>
                <a:gd name="connsiteX21" fmla="*/ 0 w 10000"/>
                <a:gd name="connsiteY21" fmla="*/ 9863 h 10000"/>
                <a:gd name="connsiteX22" fmla="*/ 0 w 10000"/>
                <a:gd name="connsiteY22" fmla="*/ 7899 h 10000"/>
                <a:gd name="connsiteX23" fmla="*/ 0 w 10000"/>
                <a:gd name="connsiteY23" fmla="*/ 5923 h 10000"/>
                <a:gd name="connsiteX24" fmla="*/ 0 w 10000"/>
                <a:gd name="connsiteY24" fmla="*/ 3950 h 10000"/>
                <a:gd name="connsiteX25" fmla="*/ 0 w 10000"/>
                <a:gd name="connsiteY25" fmla="*/ 1973 h 10000"/>
                <a:gd name="connsiteX26" fmla="*/ 0 w 10000"/>
                <a:gd name="connsiteY26" fmla="*/ 0 h 10000"/>
                <a:gd name="connsiteX27" fmla="*/ 1249 w 10000"/>
                <a:gd name="connsiteY27" fmla="*/ 0 h 10000"/>
                <a:gd name="connsiteX28" fmla="*/ 2499 w 10000"/>
                <a:gd name="connsiteY28" fmla="*/ 0 h 10000"/>
                <a:gd name="connsiteX29" fmla="*/ 3750 w 10000"/>
                <a:gd name="connsiteY29" fmla="*/ 0 h 10000"/>
                <a:gd name="connsiteX30" fmla="*/ 4999 w 10000"/>
                <a:gd name="connsiteY30" fmla="*/ 0 h 10000"/>
                <a:gd name="connsiteX31" fmla="*/ 6248 w 10000"/>
                <a:gd name="connsiteY31" fmla="*/ 0 h 10000"/>
                <a:gd name="connsiteX32" fmla="*/ 7500 w 10000"/>
                <a:gd name="connsiteY32" fmla="*/ 0 h 10000"/>
                <a:gd name="connsiteX33" fmla="*/ 8749 w 10000"/>
                <a:gd name="connsiteY33" fmla="*/ 0 h 10000"/>
                <a:gd name="connsiteX34" fmla="*/ 10000 w 10000"/>
                <a:gd name="connsiteY34" fmla="*/ 0 h 10000"/>
                <a:gd name="connsiteX35" fmla="*/ 10000 w 10000"/>
                <a:gd name="connsiteY35" fmla="*/ 1797 h 10000"/>
                <a:gd name="connsiteX36" fmla="*/ 10000 w 10000"/>
                <a:gd name="connsiteY36" fmla="*/ 3597 h 10000"/>
                <a:gd name="connsiteX37" fmla="*/ 10000 w 10000"/>
                <a:gd name="connsiteY37" fmla="*/ 5394 h 10000"/>
                <a:gd name="connsiteX38" fmla="*/ 10000 w 10000"/>
                <a:gd name="connsiteY38" fmla="*/ 7190 h 10000"/>
                <a:gd name="connsiteX39" fmla="*/ 10000 w 10000"/>
                <a:gd name="connsiteY39" fmla="*/ 8527 h 10000"/>
                <a:gd name="connsiteX40" fmla="*/ 10000 w 10000"/>
                <a:gd name="connsiteY40" fmla="*/ 9863 h 10000"/>
                <a:gd name="connsiteX41" fmla="*/ 9283 w 10000"/>
                <a:gd name="connsiteY41" fmla="*/ 9863 h 10000"/>
                <a:gd name="connsiteX42" fmla="*/ 9248 w 10000"/>
                <a:gd name="connsiteY42" fmla="*/ 9690 h 10000"/>
                <a:gd name="connsiteX43" fmla="*/ 9202 w 10000"/>
                <a:gd name="connsiteY43" fmla="*/ 10000 h 10000"/>
                <a:gd name="connsiteX44" fmla="*/ 9148 w 10000"/>
                <a:gd name="connsiteY44" fmla="*/ 9477 h 10000"/>
                <a:gd name="connsiteX45" fmla="*/ 9094 w 10000"/>
                <a:gd name="connsiteY45" fmla="*/ 9863 h 10000"/>
                <a:gd name="connsiteX46" fmla="*/ 9025 w 10000"/>
                <a:gd name="connsiteY46" fmla="*/ 9863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10000" h="10000">
                  <a:moveTo>
                    <a:pt x="9025" y="9863"/>
                  </a:moveTo>
                  <a:cubicBezTo>
                    <a:pt x="9023" y="9861"/>
                    <a:pt x="9022" y="9858"/>
                    <a:pt x="9020" y="9856"/>
                  </a:cubicBezTo>
                  <a:lnTo>
                    <a:pt x="9014" y="9850"/>
                  </a:lnTo>
                  <a:cubicBezTo>
                    <a:pt x="9013" y="9847"/>
                    <a:pt x="9012" y="9843"/>
                    <a:pt x="9011" y="9840"/>
                  </a:cubicBezTo>
                  <a:cubicBezTo>
                    <a:pt x="9007" y="9837"/>
                    <a:pt x="9004" y="9833"/>
                    <a:pt x="9000" y="9830"/>
                  </a:cubicBezTo>
                  <a:lnTo>
                    <a:pt x="8994" y="9827"/>
                  </a:lnTo>
                  <a:lnTo>
                    <a:pt x="8989" y="9827"/>
                  </a:lnTo>
                  <a:lnTo>
                    <a:pt x="8980" y="9824"/>
                  </a:lnTo>
                  <a:cubicBezTo>
                    <a:pt x="8978" y="9825"/>
                    <a:pt x="8977" y="9826"/>
                    <a:pt x="8975" y="9827"/>
                  </a:cubicBezTo>
                  <a:lnTo>
                    <a:pt x="8969" y="9827"/>
                  </a:lnTo>
                  <a:cubicBezTo>
                    <a:pt x="8965" y="9830"/>
                    <a:pt x="8962" y="9834"/>
                    <a:pt x="8958" y="9837"/>
                  </a:cubicBezTo>
                  <a:cubicBezTo>
                    <a:pt x="8956" y="9838"/>
                    <a:pt x="8955" y="9839"/>
                    <a:pt x="8953" y="9840"/>
                  </a:cubicBezTo>
                  <a:cubicBezTo>
                    <a:pt x="8952" y="9842"/>
                    <a:pt x="8950" y="9844"/>
                    <a:pt x="8949" y="9846"/>
                  </a:cubicBezTo>
                  <a:cubicBezTo>
                    <a:pt x="8945" y="9852"/>
                    <a:pt x="8942" y="9857"/>
                    <a:pt x="8938" y="9863"/>
                  </a:cubicBezTo>
                  <a:lnTo>
                    <a:pt x="7819" y="9863"/>
                  </a:lnTo>
                  <a:lnTo>
                    <a:pt x="6703" y="9863"/>
                  </a:lnTo>
                  <a:lnTo>
                    <a:pt x="5584" y="9863"/>
                  </a:lnTo>
                  <a:lnTo>
                    <a:pt x="4468" y="9863"/>
                  </a:lnTo>
                  <a:lnTo>
                    <a:pt x="3349" y="9863"/>
                  </a:lnTo>
                  <a:lnTo>
                    <a:pt x="2233" y="9863"/>
                  </a:lnTo>
                  <a:lnTo>
                    <a:pt x="1118" y="9863"/>
                  </a:lnTo>
                  <a:lnTo>
                    <a:pt x="0" y="9863"/>
                  </a:lnTo>
                  <a:lnTo>
                    <a:pt x="0" y="7899"/>
                  </a:lnTo>
                  <a:lnTo>
                    <a:pt x="0" y="5923"/>
                  </a:lnTo>
                  <a:lnTo>
                    <a:pt x="0" y="3950"/>
                  </a:lnTo>
                  <a:lnTo>
                    <a:pt x="0" y="1973"/>
                  </a:lnTo>
                  <a:lnTo>
                    <a:pt x="0" y="0"/>
                  </a:lnTo>
                  <a:lnTo>
                    <a:pt x="1249" y="0"/>
                  </a:lnTo>
                  <a:lnTo>
                    <a:pt x="2499" y="0"/>
                  </a:lnTo>
                  <a:lnTo>
                    <a:pt x="3750" y="0"/>
                  </a:lnTo>
                  <a:lnTo>
                    <a:pt x="4999" y="0"/>
                  </a:lnTo>
                  <a:lnTo>
                    <a:pt x="6248" y="0"/>
                  </a:lnTo>
                  <a:lnTo>
                    <a:pt x="7500" y="0"/>
                  </a:lnTo>
                  <a:lnTo>
                    <a:pt x="8749" y="0"/>
                  </a:lnTo>
                  <a:lnTo>
                    <a:pt x="10000" y="0"/>
                  </a:lnTo>
                  <a:lnTo>
                    <a:pt x="10000" y="1797"/>
                  </a:lnTo>
                  <a:lnTo>
                    <a:pt x="10000" y="3597"/>
                  </a:lnTo>
                  <a:lnTo>
                    <a:pt x="10000" y="5394"/>
                  </a:lnTo>
                  <a:lnTo>
                    <a:pt x="10000" y="7190"/>
                  </a:lnTo>
                  <a:lnTo>
                    <a:pt x="10000" y="8527"/>
                  </a:lnTo>
                  <a:lnTo>
                    <a:pt x="10000" y="9863"/>
                  </a:lnTo>
                  <a:lnTo>
                    <a:pt x="9283" y="9863"/>
                  </a:lnTo>
                  <a:cubicBezTo>
                    <a:pt x="9270" y="9810"/>
                    <a:pt x="9286" y="9874"/>
                    <a:pt x="9248" y="9690"/>
                  </a:cubicBezTo>
                  <a:cubicBezTo>
                    <a:pt x="9233" y="9793"/>
                    <a:pt x="9217" y="9897"/>
                    <a:pt x="9202" y="10000"/>
                  </a:cubicBezTo>
                  <a:cubicBezTo>
                    <a:pt x="9188" y="9828"/>
                    <a:pt x="9142" y="9483"/>
                    <a:pt x="9148" y="9477"/>
                  </a:cubicBezTo>
                  <a:cubicBezTo>
                    <a:pt x="9144" y="9486"/>
                    <a:pt x="9116" y="9737"/>
                    <a:pt x="9094" y="9863"/>
                  </a:cubicBezTo>
                  <a:lnTo>
                    <a:pt x="9025" y="9863"/>
                  </a:lnTo>
                  <a:close/>
                </a:path>
              </a:pathLst>
            </a:custGeom>
            <a:noFill/>
            <a:ln w="15875" cap="flat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3200"/>
            </a:p>
          </p:txBody>
        </p:sp>
        <p:sp>
          <p:nvSpPr>
            <p:cNvPr id="21" name="Suorakulmio 20"/>
            <p:cNvSpPr/>
            <p:nvPr userDrawn="1"/>
          </p:nvSpPr>
          <p:spPr>
            <a:xfrm>
              <a:off x="8382180" y="4985165"/>
              <a:ext cx="72010" cy="720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3200"/>
            </a:p>
          </p:txBody>
        </p:sp>
        <p:sp>
          <p:nvSpPr>
            <p:cNvPr id="22" name="Suorakulmio 21"/>
            <p:cNvSpPr/>
            <p:nvPr userDrawn="1"/>
          </p:nvSpPr>
          <p:spPr>
            <a:xfrm>
              <a:off x="8338745" y="4663215"/>
              <a:ext cx="72010" cy="720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sz="3200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10748" y="6667200"/>
            <a:ext cx="613665" cy="1178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2182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80" r:id="rId2"/>
    <p:sldLayoutId id="2147483671" r:id="rId3"/>
    <p:sldLayoutId id="2147483679" r:id="rId4"/>
    <p:sldLayoutId id="2147483660" r:id="rId5"/>
    <p:sldLayoutId id="2147483650" r:id="rId6"/>
    <p:sldLayoutId id="2147483652" r:id="rId7"/>
    <p:sldLayoutId id="2147483653" r:id="rId8"/>
    <p:sldLayoutId id="2147483663" r:id="rId9"/>
    <p:sldLayoutId id="2147483662" r:id="rId10"/>
    <p:sldLayoutId id="2147483654" r:id="rId11"/>
    <p:sldLayoutId id="2147483655" r:id="rId12"/>
    <p:sldLayoutId id="2147483667" r:id="rId13"/>
    <p:sldLayoutId id="2147483678" r:id="rId14"/>
    <p:sldLayoutId id="2147483682" r:id="rId15"/>
    <p:sldLayoutId id="2147483683" r:id="rId16"/>
  </p:sldLayoutIdLst>
  <p:transition spd="med">
    <p:fade/>
  </p:transition>
  <p:timing>
    <p:tnLst>
      <p:par>
        <p:cTn id="1" dur="indefinite" restart="never" nodeType="tmRoot"/>
      </p:par>
    </p:tnLst>
  </p:timing>
  <p:hf hdr="0"/>
  <p:txStyles>
    <p:titleStyle>
      <a:lvl1pPr algn="l" defTabSz="1219170" rtl="0" eaLnBrk="1" latinLnBrk="0" hangingPunct="1">
        <a:lnSpc>
          <a:spcPct val="85000"/>
        </a:lnSpc>
        <a:spcBef>
          <a:spcPct val="0"/>
        </a:spcBef>
        <a:buNone/>
        <a:defRPr sz="32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53475" indent="-353475" algn="l" defTabSz="1219170" rtl="0" eaLnBrk="1" latinLnBrk="0" hangingPunct="1">
        <a:spcBef>
          <a:spcPts val="400"/>
        </a:spcBef>
        <a:spcAft>
          <a:spcPts val="267"/>
        </a:spcAft>
        <a:buClr>
          <a:schemeClr val="accent2"/>
        </a:buClr>
        <a:buFont typeface="Wingdings" panose="05000000000000000000" pitchFamily="2" charset="2"/>
        <a:buChar char=""/>
        <a:defRPr sz="2133" kern="1200">
          <a:solidFill>
            <a:schemeClr val="accent2"/>
          </a:solidFill>
          <a:latin typeface="+mn-lt"/>
          <a:ea typeface="+mn-ea"/>
          <a:cs typeface="+mn-cs"/>
        </a:defRPr>
      </a:lvl1pPr>
      <a:lvl2pPr marL="717533" indent="-364058" algn="l" defTabSz="1219170" rtl="0" eaLnBrk="1" latinLnBrk="0" hangingPunct="1">
        <a:spcBef>
          <a:spcPts val="400"/>
        </a:spcBef>
        <a:spcAft>
          <a:spcPts val="267"/>
        </a:spcAft>
        <a:buFont typeface="Arial" panose="020B0604020202020204" pitchFamily="34" charset="0"/>
        <a:buChar char="–"/>
        <a:defRPr sz="1867" kern="1200">
          <a:solidFill>
            <a:schemeClr val="accent2"/>
          </a:solidFill>
          <a:latin typeface="+mn-lt"/>
          <a:ea typeface="+mn-ea"/>
          <a:cs typeface="+mn-cs"/>
        </a:defRPr>
      </a:lvl2pPr>
      <a:lvl3pPr marL="1079473" indent="-361942" algn="l" defTabSz="1219170" rtl="0" eaLnBrk="1" latinLnBrk="0" hangingPunct="1">
        <a:spcBef>
          <a:spcPts val="400"/>
        </a:spcBef>
        <a:spcAft>
          <a:spcPts val="267"/>
        </a:spcAft>
        <a:buClr>
          <a:schemeClr val="accent2"/>
        </a:buClr>
        <a:buFont typeface="Wingdings" panose="05000000000000000000" pitchFamily="2" charset="2"/>
        <a:buChar char="l"/>
        <a:defRPr sz="16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432948" indent="-353475" algn="l" defTabSz="1219170" rtl="0" eaLnBrk="1" latinLnBrk="0" hangingPunct="1">
        <a:spcBef>
          <a:spcPts val="400"/>
        </a:spcBef>
        <a:spcAft>
          <a:spcPts val="267"/>
        </a:spcAft>
        <a:buFont typeface="Arial" panose="020B0604020202020204" pitchFamily="34" charset="0"/>
        <a:buChar char="–"/>
        <a:defRPr sz="1333" kern="1200">
          <a:solidFill>
            <a:schemeClr val="accent2"/>
          </a:solidFill>
          <a:latin typeface="+mn-lt"/>
          <a:ea typeface="+mn-ea"/>
          <a:cs typeface="+mn-cs"/>
        </a:defRPr>
      </a:lvl4pPr>
      <a:lvl5pPr marL="1794888" indent="-361942" algn="l" defTabSz="1219170" rtl="0" eaLnBrk="1" latinLnBrk="0" hangingPunct="1">
        <a:spcBef>
          <a:spcPts val="400"/>
        </a:spcBef>
        <a:spcAft>
          <a:spcPts val="267"/>
        </a:spcAft>
        <a:buClr>
          <a:schemeClr val="accent2"/>
        </a:buClr>
        <a:buFont typeface="Wingdings" panose="05000000000000000000" pitchFamily="2" charset="2"/>
        <a:buChar char="l"/>
        <a:defRPr sz="1333" kern="1200">
          <a:solidFill>
            <a:schemeClr val="accent2"/>
          </a:solidFill>
          <a:latin typeface="+mn-lt"/>
          <a:ea typeface="+mn-ea"/>
          <a:cs typeface="+mn-cs"/>
        </a:defRPr>
      </a:lvl5pPr>
      <a:lvl6pPr marL="2150480" indent="-355591" algn="l" defTabSz="121917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−"/>
        <a:defRPr sz="1333" kern="1200">
          <a:solidFill>
            <a:schemeClr val="accent2"/>
          </a:solidFill>
          <a:latin typeface="+mn-lt"/>
          <a:ea typeface="+mn-ea"/>
          <a:cs typeface="+mn-cs"/>
        </a:defRPr>
      </a:lvl6pPr>
      <a:lvl7pPr marL="2150480" indent="0" algn="l" defTabSz="121917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None/>
        <a:defRPr sz="1333" kern="1200">
          <a:solidFill>
            <a:schemeClr val="accent2"/>
          </a:solidFill>
          <a:latin typeface="+mn-lt"/>
          <a:ea typeface="+mn-ea"/>
          <a:cs typeface="+mn-cs"/>
        </a:defRPr>
      </a:lvl7pPr>
      <a:lvl8pPr marL="2865895" indent="-353475" algn="l" defTabSz="121917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−"/>
        <a:defRPr sz="1333" kern="1200">
          <a:solidFill>
            <a:schemeClr val="accent2"/>
          </a:solidFill>
          <a:latin typeface="+mn-lt"/>
          <a:ea typeface="+mn-ea"/>
          <a:cs typeface="+mn-cs"/>
        </a:defRPr>
      </a:lvl8pPr>
      <a:lvl9pPr marL="3229953" indent="-364058" algn="l" defTabSz="1219170" rtl="0" eaLnBrk="1" latinLnBrk="0" hangingPunct="1">
        <a:spcBef>
          <a:spcPct val="20000"/>
        </a:spcBef>
        <a:buClr>
          <a:schemeClr val="accent2"/>
        </a:buClr>
        <a:buFont typeface="Arial" panose="020B0604020202020204" pitchFamily="34" charset="0"/>
        <a:buChar char="−"/>
        <a:defRPr sz="1333" kern="1200">
          <a:solidFill>
            <a:schemeClr val="accent2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0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367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1384" y="692696"/>
            <a:ext cx="12887384" cy="936065"/>
          </a:xfrm>
        </p:spPr>
        <p:txBody>
          <a:bodyPr/>
          <a:lstStyle/>
          <a:p>
            <a:r>
              <a:rPr lang="fi-FI" dirty="0" smtClean="0"/>
              <a:t>           </a:t>
            </a:r>
            <a:r>
              <a:rPr lang="fi-FI" sz="3600" dirty="0" smtClean="0"/>
              <a:t>LUUSTON TERVEYTTÄ TUKEVA LIIKUNTA</a:t>
            </a:r>
            <a:endParaRPr lang="fi-FI" sz="3600" dirty="0"/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792" y="2420888"/>
            <a:ext cx="3384376" cy="3024336"/>
          </a:xfrm>
        </p:spPr>
      </p:pic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43AF-3D5E-394C-B67E-234E6906384C}" type="datetime1">
              <a:rPr lang="fi-FI" smtClean="0"/>
              <a:pPr/>
              <a:t>14.6.2016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fysioterapeutti Tiina </a:t>
            </a:r>
            <a:r>
              <a:rPr lang="fi-FI" dirty="0" err="1" smtClean="0">
                <a:solidFill>
                  <a:schemeClr val="tx1"/>
                </a:solidFill>
              </a:rPr>
              <a:t>Paldán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04809168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    </a:t>
            </a:r>
            <a:r>
              <a:rPr lang="fi-FI" sz="3600" dirty="0" smtClean="0"/>
              <a:t>LIIKUNTA JA VAHVAT LUUT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3475" lvl="1" indent="0">
              <a:buNone/>
            </a:pPr>
            <a:r>
              <a:rPr lang="fi-FI" sz="2400" dirty="0" smtClean="0"/>
              <a:t>SÄÄNNÖLLINEN LIIKUNTA:</a:t>
            </a:r>
          </a:p>
          <a:p>
            <a:pPr marL="353475" lvl="1" indent="0">
              <a:buNone/>
            </a:pPr>
            <a:endParaRPr lang="fi-FI" sz="2400" dirty="0" smtClean="0"/>
          </a:p>
          <a:p>
            <a:pPr lvl="1"/>
            <a:r>
              <a:rPr lang="fi-FI" sz="2400" dirty="0" smtClean="0"/>
              <a:t>lisää luun massaa ja kokoa sekä vahvistaa luun rakennetta kasvuiässä</a:t>
            </a:r>
          </a:p>
          <a:p>
            <a:pPr lvl="1"/>
            <a:r>
              <a:rPr lang="fi-FI" sz="2400" dirty="0" smtClean="0"/>
              <a:t>ylläpitää saavutettua luumassaa ja sitä lisääkin 1-4% aikuisiässä</a:t>
            </a:r>
          </a:p>
          <a:p>
            <a:pPr lvl="1"/>
            <a:r>
              <a:rPr lang="fi-FI" sz="2400" dirty="0" smtClean="0"/>
              <a:t>hidastaa luun menetystä</a:t>
            </a:r>
          </a:p>
          <a:p>
            <a:pPr lvl="1"/>
            <a:r>
              <a:rPr lang="fi-FI" sz="2400" dirty="0" smtClean="0"/>
              <a:t>vähentää kaatumisia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43AF-3D5E-394C-B67E-234E6906384C}" type="datetime1">
              <a:rPr lang="fi-FI" smtClean="0"/>
              <a:pPr/>
              <a:t>14.6.2016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237984181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              </a:t>
            </a:r>
            <a:r>
              <a:rPr lang="fi-FI" sz="3600" dirty="0" smtClean="0"/>
              <a:t>LUUSTO JA LIIKUNTA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sz="2800" dirty="0" smtClean="0"/>
          </a:p>
          <a:p>
            <a:r>
              <a:rPr lang="fi-FI" sz="2800" dirty="0" smtClean="0"/>
              <a:t>tärähdykset ja monisuuntaiset liikkeet</a:t>
            </a:r>
          </a:p>
          <a:p>
            <a:r>
              <a:rPr lang="fi-FI" sz="2800" dirty="0" smtClean="0"/>
              <a:t>luusto reagoi parhaiten uusille kuormitussuunnille</a:t>
            </a:r>
          </a:p>
          <a:p>
            <a:r>
              <a:rPr lang="fi-FI" sz="2800" dirty="0" smtClean="0"/>
              <a:t>kehon kannatteleminen</a:t>
            </a:r>
          </a:p>
          <a:p>
            <a:r>
              <a:rPr lang="fi-FI" sz="2800" dirty="0" smtClean="0"/>
              <a:t>kohtuullisen </a:t>
            </a:r>
            <a:r>
              <a:rPr lang="fi-FI" sz="2800" smtClean="0"/>
              <a:t>tai raskaan </a:t>
            </a:r>
            <a:r>
              <a:rPr lang="fi-FI" sz="2800" dirty="0" smtClean="0"/>
              <a:t>voiman käyttö</a:t>
            </a:r>
          </a:p>
          <a:p>
            <a:pPr marL="0" indent="0">
              <a:buNone/>
            </a:pP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43AF-3D5E-394C-B67E-234E6906384C}" type="datetime1">
              <a:rPr lang="fi-FI" smtClean="0"/>
              <a:pPr/>
              <a:t>14.6.2016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53337603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                          </a:t>
            </a:r>
            <a:r>
              <a:rPr lang="fi-FI" sz="3600" dirty="0" smtClean="0"/>
              <a:t>VOIMAHARJOITTELU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Kuntosali, kuminauha, painot</a:t>
            </a:r>
          </a:p>
          <a:p>
            <a:r>
              <a:rPr lang="fi-FI" sz="2800" dirty="0" smtClean="0"/>
              <a:t>2-4krt/vko</a:t>
            </a:r>
          </a:p>
          <a:p>
            <a:r>
              <a:rPr lang="fi-FI" sz="2800" dirty="0" smtClean="0"/>
              <a:t>2x 8-15 toistoa</a:t>
            </a:r>
          </a:p>
          <a:p>
            <a:pPr marL="0" indent="0">
              <a:buNone/>
            </a:pP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43AF-3D5E-394C-B67E-234E6906384C}" type="datetime1">
              <a:rPr lang="fi-FI" smtClean="0"/>
              <a:pPr/>
              <a:t>14.6.2016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132176644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600" dirty="0" smtClean="0"/>
              <a:t>    ISKU-/TÄRÄHDYSTYYPPINEN HARJOITTELU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aerobic, </a:t>
            </a:r>
            <a:r>
              <a:rPr lang="fi-FI" sz="2800" dirty="0" err="1" smtClean="0"/>
              <a:t>step</a:t>
            </a:r>
            <a:endParaRPr lang="fi-FI" sz="2800" dirty="0" smtClean="0"/>
          </a:p>
          <a:p>
            <a:r>
              <a:rPr lang="fi-FI" sz="2800" dirty="0" smtClean="0"/>
              <a:t>maila- ja pallopelit</a:t>
            </a:r>
          </a:p>
          <a:p>
            <a:r>
              <a:rPr lang="fi-FI" sz="2800" dirty="0" smtClean="0"/>
              <a:t>kävely, tanssi</a:t>
            </a:r>
          </a:p>
          <a:p>
            <a:r>
              <a:rPr lang="fi-FI" sz="2800" dirty="0" smtClean="0"/>
              <a:t>lähes päivittäin, hengästyen</a:t>
            </a:r>
          </a:p>
          <a:p>
            <a:r>
              <a:rPr lang="fi-FI" sz="2800" dirty="0" smtClean="0"/>
              <a:t>10 minuuttia/ 30 minuuttia</a:t>
            </a: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43AF-3D5E-394C-B67E-234E6906384C}" type="datetime1">
              <a:rPr lang="fi-FI" smtClean="0"/>
              <a:pPr/>
              <a:t>14.6.2016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90780726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       </a:t>
            </a:r>
            <a:r>
              <a:rPr lang="fi-FI" sz="4000" dirty="0" smtClean="0"/>
              <a:t>TASAPAINOHARJOITTELU / KOORDINAATIO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tanssi, kävely</a:t>
            </a:r>
          </a:p>
          <a:p>
            <a:r>
              <a:rPr lang="fi-FI" sz="2800" dirty="0" smtClean="0"/>
              <a:t>tai </a:t>
            </a:r>
            <a:r>
              <a:rPr lang="fi-FI" sz="2800" dirty="0" err="1" smtClean="0"/>
              <a:t>chi</a:t>
            </a:r>
            <a:endParaRPr lang="fi-FI" sz="2800" dirty="0" smtClean="0"/>
          </a:p>
          <a:p>
            <a:r>
              <a:rPr lang="fi-FI" sz="2800" dirty="0" smtClean="0"/>
              <a:t>kotiharjoittelu</a:t>
            </a:r>
          </a:p>
          <a:p>
            <a:r>
              <a:rPr lang="fi-FI" sz="2800" dirty="0" smtClean="0"/>
              <a:t>päivittäin 15-20min</a:t>
            </a:r>
          </a:p>
          <a:p>
            <a:pPr marL="0" indent="0"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2800" dirty="0" smtClean="0"/>
              <a:t> RYHTIHARJOITTELU!</a:t>
            </a:r>
          </a:p>
          <a:p>
            <a:pPr marL="0" indent="0">
              <a:buNone/>
            </a:pPr>
            <a:r>
              <a:rPr lang="fi-FI" sz="2800" dirty="0"/>
              <a:t> </a:t>
            </a:r>
            <a:r>
              <a:rPr lang="fi-FI" sz="2800" dirty="0" smtClean="0"/>
              <a:t> </a:t>
            </a: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43AF-3D5E-394C-B67E-234E6906384C}" type="datetime1">
              <a:rPr lang="fi-FI" smtClean="0"/>
              <a:pPr/>
              <a:t>14.6.2016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2226108301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                    YLEISTÄ OHJEISTUSTA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Liikuntamuotoja sovellettava yksilöllisesti</a:t>
            </a:r>
          </a:p>
          <a:p>
            <a:r>
              <a:rPr lang="fi-FI" sz="2800" dirty="0" smtClean="0"/>
              <a:t>Riskit tiedostettava ja yritettävä poistaa</a:t>
            </a:r>
          </a:p>
          <a:p>
            <a:r>
              <a:rPr lang="fi-FI" sz="2800" dirty="0"/>
              <a:t>M</a:t>
            </a:r>
            <a:r>
              <a:rPr lang="fi-FI" sz="2800" dirty="0" smtClean="0"/>
              <a:t>otivaatio</a:t>
            </a:r>
          </a:p>
          <a:p>
            <a:r>
              <a:rPr lang="fi-FI" sz="2800" dirty="0"/>
              <a:t>H</a:t>
            </a:r>
            <a:r>
              <a:rPr lang="fi-FI" sz="2800" dirty="0" smtClean="0"/>
              <a:t>arjoitusohjelmia muunneltava</a:t>
            </a:r>
          </a:p>
          <a:p>
            <a:r>
              <a:rPr lang="fi-FI" sz="2800" dirty="0"/>
              <a:t>R</a:t>
            </a:r>
            <a:r>
              <a:rPr lang="fi-FI" sz="2800" dirty="0" smtClean="0"/>
              <a:t>asitusta lisättävä vähitellen</a:t>
            </a: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143AF-3D5E-394C-B67E-234E6906384C}" type="datetime1">
              <a:rPr lang="fi-FI" smtClean="0"/>
              <a:pPr/>
              <a:t>14.6.2016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="" xmlns:p14="http://schemas.microsoft.com/office/powerpoint/2010/main" val="376336614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blank">
  <a:themeElements>
    <a:clrScheme name="Terveystalo_2016_colors">
      <a:dk1>
        <a:sysClr val="windowText" lastClr="000000"/>
      </a:dk1>
      <a:lt1>
        <a:sysClr val="window" lastClr="FFFFFF"/>
      </a:lt1>
      <a:dk2>
        <a:srgbClr val="0046AD"/>
      </a:dk2>
      <a:lt2>
        <a:srgbClr val="EDEDED"/>
      </a:lt2>
      <a:accent1>
        <a:srgbClr val="009FDA"/>
      </a:accent1>
      <a:accent2>
        <a:srgbClr val="0046AD"/>
      </a:accent2>
      <a:accent3>
        <a:srgbClr val="E98300"/>
      </a:accent3>
      <a:accent4>
        <a:srgbClr val="FFD771"/>
      </a:accent4>
      <a:accent5>
        <a:srgbClr val="808180"/>
      </a:accent5>
      <a:accent6>
        <a:srgbClr val="CFCFC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>
          <a:defRPr sz="1400" dirty="0" err="1" smtClean="0">
            <a:solidFill>
              <a:schemeClr val="accent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Terveystalo_Blank.potx" id="{2A999E09-8BAB-4AE5-960F-4D419211296F}" vid="{C90528C4-2BFD-4073-9D0B-67B47F6C68C9}"/>
    </a:ext>
  </a:extLst>
</a:theme>
</file>

<file path=ppt/theme/theme2.xml><?xml version="1.0" encoding="utf-8"?>
<a:theme xmlns:a="http://schemas.openxmlformats.org/drawingml/2006/main" name="Office Theme">
  <a:themeElements>
    <a:clrScheme name="Terveystalo">
      <a:dk1>
        <a:sysClr val="windowText" lastClr="000000"/>
      </a:dk1>
      <a:lt1>
        <a:sysClr val="window" lastClr="FFFFFF"/>
      </a:lt1>
      <a:dk2>
        <a:srgbClr val="0046AD"/>
      </a:dk2>
      <a:lt2>
        <a:srgbClr val="EDEDED"/>
      </a:lt2>
      <a:accent1>
        <a:srgbClr val="009FDA"/>
      </a:accent1>
      <a:accent2>
        <a:srgbClr val="0046AD"/>
      </a:accent2>
      <a:accent3>
        <a:srgbClr val="E98300"/>
      </a:accent3>
      <a:accent4>
        <a:srgbClr val="FFD771"/>
      </a:accent4>
      <a:accent5>
        <a:srgbClr val="808180"/>
      </a:accent5>
      <a:accent6>
        <a:srgbClr val="CFCFC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rveystalo">
      <a:dk1>
        <a:sysClr val="windowText" lastClr="000000"/>
      </a:dk1>
      <a:lt1>
        <a:sysClr val="window" lastClr="FFFFFF"/>
      </a:lt1>
      <a:dk2>
        <a:srgbClr val="0046AD"/>
      </a:dk2>
      <a:lt2>
        <a:srgbClr val="EDEDED"/>
      </a:lt2>
      <a:accent1>
        <a:srgbClr val="009FDA"/>
      </a:accent1>
      <a:accent2>
        <a:srgbClr val="0046AD"/>
      </a:accent2>
      <a:accent3>
        <a:srgbClr val="E98300"/>
      </a:accent3>
      <a:accent4>
        <a:srgbClr val="FFD771"/>
      </a:accent4>
      <a:accent5>
        <a:srgbClr val="808180"/>
      </a:accent5>
      <a:accent6>
        <a:srgbClr val="CFCFC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</TotalTime>
  <Words>141</Words>
  <Application>Microsoft Office PowerPoint</Application>
  <PresentationFormat>Mukautettu</PresentationFormat>
  <Paragraphs>53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blank</vt:lpstr>
      <vt:lpstr>           LUUSTON TERVEYTTÄ TUKEVA LIIKUNTA</vt:lpstr>
      <vt:lpstr>                    LIIKUNTA JA VAHVAT LUUT</vt:lpstr>
      <vt:lpstr>                              LUUSTO JA LIIKUNTA</vt:lpstr>
      <vt:lpstr>                           VOIMAHARJOITTELU</vt:lpstr>
      <vt:lpstr>    ISKU-/TÄRÄHDYSTYYPPINEN HARJOITTELU</vt:lpstr>
      <vt:lpstr>       TASAPAINOHARJOITTELU / KOORDINAATIO</vt:lpstr>
      <vt:lpstr>                    YLEISTÄ OHJEISTUSTA</vt:lpstr>
    </vt:vector>
  </TitlesOfParts>
  <Manager>Vanto Design Oy</Manager>
  <Company>Suomen Terveystalo Oy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Kuinka käytän oletusmallipohjassa olevia kuvadioja</dc:title>
  <dc:creator>Paldan Tiina</dc:creator>
  <cp:lastModifiedBy>olli simonen</cp:lastModifiedBy>
  <cp:revision>10</cp:revision>
  <cp:lastPrinted>2015-12-28T08:19:43Z</cp:lastPrinted>
  <dcterms:created xsi:type="dcterms:W3CDTF">2016-06-14T05:12:49Z</dcterms:created>
  <dcterms:modified xsi:type="dcterms:W3CDTF">2016-06-14T20:27:44Z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-439431411</vt:i4>
  </property>
  <property fmtid="{D5CDD505-2E9C-101B-9397-08002B2CF9AE}" pid="4" name="_EmailSubject">
    <vt:lpwstr>Terveystalon yritysesittelyn finalisointi </vt:lpwstr>
  </property>
  <property fmtid="{D5CDD505-2E9C-101B-9397-08002B2CF9AE}" pid="5" name="_AuthorEmail">
    <vt:lpwstr>Jenni.Rantanen@terveystalo.com</vt:lpwstr>
  </property>
  <property fmtid="{D5CDD505-2E9C-101B-9397-08002B2CF9AE}" pid="6" name="_AuthorEmailDisplayName">
    <vt:lpwstr>Rantanen Jenni</vt:lpwstr>
  </property>
  <property fmtid="{D5CDD505-2E9C-101B-9397-08002B2CF9AE}" pid="7" name="_PreviousAdHocReviewCycleID">
    <vt:i4>-771090292</vt:i4>
  </property>
</Properties>
</file>